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ink/inkAction1.xml" ContentType="application/vnd.ms-office.inkAction+xml"/>
  <Override PartName="/ppt/tags/tag2.xml" ContentType="application/vnd.openxmlformats-officedocument.presentationml.tags+xml"/>
  <Override PartName="/ppt/ink/inkAction2.xml" ContentType="application/vnd.ms-office.inkAction+xml"/>
  <Override PartName="/ppt/ink/inkAction3.xml" ContentType="application/vnd.ms-office.inkAction+xml"/>
  <Override PartName="/ppt/tags/tag3.xml" ContentType="application/vnd.openxmlformats-officedocument.presentationml.tags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8"/>
  </p:notesMasterIdLst>
  <p:handoutMasterIdLst>
    <p:handoutMasterId r:id="rId9"/>
  </p:handoutMasterIdLst>
  <p:sldIdLst>
    <p:sldId id="355" r:id="rId2"/>
    <p:sldId id="366" r:id="rId3"/>
    <p:sldId id="323" r:id="rId4"/>
    <p:sldId id="339" r:id="rId5"/>
    <p:sldId id="324" r:id="rId6"/>
    <p:sldId id="325" r:id="rId7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9892" autoAdjust="0"/>
    <p:restoredTop sz="94683" autoAdjust="0"/>
  </p:normalViewPr>
  <p:slideViewPr>
    <p:cSldViewPr>
      <p:cViewPr varScale="1">
        <p:scale>
          <a:sx n="75" d="100"/>
          <a:sy n="75" d="100"/>
        </p:scale>
        <p:origin x="3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0784929-8CFE-46E3-8A86-BF1EDEE8B3D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8114">
    <iact:property name="dataType"/>
    <iact:actionData xml:id="d0">
      <inkml:trace xmlns:inkml="http://www.w3.org/2003/InkML" xml:id="stk0" contextRef="#ctx0" brushRef="#br0">7259 5556 0,'0'0'8,"0"0"-2,0 0 4,0 0-1,0 0 1,62 4 0,8 0 0,38-4 0,33-4 0,32-8 0,22-1 1,4-3-3,16-1 2,4 0 0,-12 1 0,-13-1-1,-8 1 2,-12-1-2,-12 5 2,3 4-2,-4 3 1,1 5-1,7 5 2,9 3-2,4 0 1,-12-4 0,-13-4 0,-4-4 0,-8-4-1,-8 4 1,-5-5 0,0 1 1,1 0-2,-5 4 0,-12 0 2,-17-1-2,-4 5 1,-4 0 0,5 0-1,7 5 1,-4-1 1,-4 0-2,-4 4 1,-4 0 0,4 5 1,9-1-2,7 5 1,9-1-1,-4-3 2,-5-1-2,-7 1 0,3-1 1,9 0 1,4 1-2,0-5 2,-9-4-2,5-4 0,12-4 2,29-4-2,29-5 0</inkml:trace>
    </iact:actionData>
  </iact:action>
  <iact:action type="add" startTime="240049">
    <iact:property name="dataType"/>
    <iact:actionData xml:id="d1">
      <inkml:trace xmlns:inkml="http://www.w3.org/2003/InkML" xml:id="stk1" contextRef="#ctx0" brushRef="#br0">10461 5220 0,'0'0'3,"0"0"-3,0 0 12,0 0-4,0 0 0,0 0 2,50-4 0,-21 0 0,4-4 0,4 0 0,5-1-1,7 1 1,5 0 0,4 0-1,8-1 1,9 1 2,7 0-4,5 4 2,0-1 0,4 1 0,4 0-1,17 0 1</inkml:trace>
    </iact:actionData>
  </iact:action>
  <iact:action type="add" startTime="240999">
    <iact:property name="dataType"/>
    <iact:actionData xml:id="d2">
      <inkml:trace xmlns:inkml="http://www.w3.org/2003/InkML" xml:id="stk2" contextRef="#ctx0" brushRef="#br0">13105 5192 0,'0'0'5,"0"0"5,0 0-1,0 0 0,50 0 1,-5 0 0,17 4 0,13 0 0,3 0-1,1 0 1,0-4 0,-1-4 0,5-4-1,0-1 1,0 1 0,-1 0-1,1 4 1,4 0 0,4-1 0,21 1-1</inkml:trace>
    </iact:actionData>
  </iact:action>
  <iact:action type="add" startTime="398198">
    <iact:property name="dataType"/>
    <iact:actionData xml:id="d3">
      <inkml:trace xmlns:inkml="http://www.w3.org/2003/InkML" xml:id="stk3" contextRef="#ctx0" brushRef="#br0">6047 9481 0,'0'0'9,"0"0"-9,0 0 9,0 0-2,0 0 1,0 0 1,0 0 3,0 0-4,0 0 2,0 0 0,0 0-1,0 0 1,0 0-1,0 0 1,0 0 0,0 0 0,45 0 0,-32 4-1,3 0 0,5 0 1,8 0 0,0 1 1,4-1-3,8 4 3,1-4-2,-5 0 0,0 0 1,-4 1 0,0-1 1,-4 0-3,0 0 4,0-4-3,0 0 1,4 0 0,5 0-1,7-4 1,5 0-1,8-5 2,4-3-2,4 0 1,-4-1 0,0-3-1,0 3 0,4-3 2,13 3-1,20 1-1,9 3 1</inkml:trace>
    </iact:actionData>
  </iact:action>
  <iact:action type="add" startTime="402862">
    <iact:property name="dataType"/>
    <iact:actionData xml:id="d4">
      <inkml:trace xmlns:inkml="http://www.w3.org/2003/InkML" xml:id="stk4" contextRef="#ctx0" brushRef="#br0">3982 9796 0,'0'0'3,"0"0"-1,0 0 7,0 0 0,0 0 1,50-9 0,-17 1-1,0-4 1,4 3 0,-8 1 0,4 0 0,9-1-1,-9-3 2,8 0-2,9-5 0,8 0 2,16-7-2,9-10 0,16-3 1,5 0 0,-1 0 0,5 4-1,8-1 2,12 5-2,4 9 2,9 7-1</inkml:trace>
    </iact:actionData>
  </iact:action>
  <iact:action type="add" startTime="440241">
    <iact:property name="dataType"/>
    <iact:actionData xml:id="d5">
      <inkml:trace xmlns:inkml="http://www.w3.org/2003/InkML" xml:id="stk5" contextRef="#ctx0" brushRef="#br0">3767 11683 0,'0'0'2,"0"0"0,0 0 8,0 0-1,0 0 1,0 0 0,0 0-1,0 0 1,0 0 0,25-49 0,25 12 0,24-5-1,5 1 1,-1 3-1,5 9 3,-8 0-4,-9 9 2,0-1 0,8 5 0,9-5-1,16 0 2,13 0-2,-4 1 1,-5 3 0,-12 1-1,4 3 1,5 1-1,3-9 2,9-8-1</inkml:trace>
    </iact:actionData>
  </iact:action>
  <iact:action type="add" startTime="446346">
    <iact:property name="dataType"/>
    <iact:actionData xml:id="d6">
      <inkml:trace xmlns:inkml="http://www.w3.org/2003/InkML" xml:id="stk6" contextRef="#ctx0" brushRef="#br0">8360 5622 0,'0'0'4,"0"0"-4,0 0 8,-54-58 1,21 21 1,-5-5-1,-3-7 1,-13-13 1,-12-13-2,-12-12 1,-9-8 0,-4 0-1,12 0 1,5 12 0,20 8 0,21 9-1,20 0 1,13-5 0,37-24-1,42-37 1,49-9 1,34-8-2,16 33 1,8 33-1,0 25 1,-12 25 1,-17 33-2,-12 17 0,-13 24 2,-24 25-2,-26 17 0,-28 33 1,-29 8 0,-33 25 0,-46 33-1,-58 25 1,-32-20-1,-5-51 3,16-57-4,17-42 2</inkml:trace>
    </iact:actionData>
  </iact:action>
  <iact:action type="add" startTime="463481">
    <iact:property name="dataType"/>
    <iact:actionData xml:id="d7">
      <inkml:trace xmlns:inkml="http://www.w3.org/2003/InkML" xml:id="stk7" contextRef="#ctx0" brushRef="#br0">10126 4980 0,'0'0'5,"0"0"-5,83-29 10,12 9-3,46-1 3,20 9 1,5 12-2,12 12 1,28 9 0,18 4 0,-1-1 0,9-3-1,-9-9 1,-7-3 0,-18-1 0,-12 0-1,-4 5 1,-8-1 0,-8 1 0,-1-5 0,5-12-2,-5-13 2,13-16 0,-4-17 0,-9-3-1,-7-5 1,-18-9 0,-7-3 0,-17-5-1,-21 1 1,-21-5 0,-16-4 0,-21 9-1,-16-1 5,-21 1-8,-21-1 4,-24 1 1,-42-17-2,-33 0 0,-33 0 2,-21 8-2,-20 8 0,-21 17 1,-25 9 0,-13 24 0,-20 0 0,0 17 1,-8 16-3,-13 17 2,13 8 0,-5 8-1,21 17 2,9 8-2,-5 17 1,25 8 0,25 17-1,25 8 2,41 0-2,38 0 1,28 0 0,34-5-1,28 1 1,25 4 0,46 17 0,70 16 0,71-17-1,78-32 0,70-47 1,54-40 1,75-34-2</inkml:trace>
    </iact:actionData>
  </iact:action>
  <iact:action type="add" startTime="492346">
    <iact:property name="dataType"/>
    <iact:actionData xml:id="d8">
      <inkml:trace xmlns:inkml="http://www.w3.org/2003/InkML" xml:id="stk8" contextRef="#ctx0" brushRef="#br0">9361 6334 0,'0'0'5,"0"0"-5,0 0 11,0 0-3,0 0 2,0 0 1,0 0-2,-50 33 1,9 17-1,-17 29 1,-8 24 1,0 9-2,8 4 2,4-4-3,8-9 4,5 1-4,4-9 3,4 0-2,-5 9 1,-3 16 0,-5 16-1,9 22 1,-8 11-1,7 14 2,5 3-2,9 4 1,3-3 0,4-13-1,1-1 1,3-7 0,5-9 1,0 1-1,4-1-1,0 0 1,-1 5 1,5-5-2,0 1 0,0-5 2,0 0-2,-4 0 2,0 9-2,-8 3 1,-5 5 0,1 4 0,-5 4-1,-4-4 1,0 0-1,5-13 1,-1-8 0,8-12 0,9-17 0,8-8-1</inkml:trace>
    </iact:actionData>
  </iact:action>
  <iact:action type="add" startTime="495170">
    <iact:property name="dataType"/>
    <iact:actionData xml:id="d9">
      <inkml:trace xmlns:inkml="http://www.w3.org/2003/InkML" xml:id="stk9" contextRef="#ctx0" brushRef="#br0">10652 4074 0,'0'0'6,"0"0"4,0 0 0,0 0-1,74-58 1,-16 25-1,12-1 1,13 1 0,12 0 0,-4 17 1,-4 16-3,-8 8 2,-1 8-1,-3 18 1,-5 7 1,-8 17-2,-4 16 1,-8 1-1,-9 16 0,-8-8 1,-16-4 0,-13-5 1,-12 1-2,-17 12 1,-21 12-1,-28 13 1,-50 4 0,-21-21 0,-12-21 0,0-24 0,-1-21-1,18-21 1,7-20 0,17-34-1,21-32 1,25-38 1</inkml:trace>
    </iact:actionData>
  </iact:action>
  <iact:action type="add" startTime="495967">
    <iact:property name="dataType"/>
    <iact:actionData xml:id="d10">
      <inkml:trace xmlns:inkml="http://www.w3.org/2003/InkML" xml:id="stk10" contextRef="#ctx0" brushRef="#br0">13022 3833 0,'0'0'7,"79"-74"2,29-1 0,36-7 1,9 7 2,-12 42-4,-17 16 2,5 34 0,-1 24-1,8 26 1,-3 24 1,-9 8-3,-17 25 2,-16 17 1,-29 0-3,-28-9 2,-34-16 1,-38 13-1,-40 24 0,-59 12-1,-37-11 0,-8-43 2,0-44-3,17-34 3,12-33-2,12-29 1</inkml:trace>
    </iact:actionData>
  </iact:action>
  <iact:action type="add" startTime="497807">
    <iact:property name="dataType"/>
    <iact:actionData xml:id="d11">
      <inkml:trace xmlns:inkml="http://www.w3.org/2003/InkML" xml:id="stk11" contextRef="#ctx0" brushRef="#br0">5592 9568 0,'0'0'5,"0"0"5,0 0 1,0 0-3,0 0 2,58-21 1,-13 21-3,21 4 2,17 5-1,25 7 1,8 5 1,4-1-1,-1 1-1,-3-4 0,0-5 1,12 1 0,5-9 0,3-4 0,5-9-1</inkml:trace>
    </iact:actionData>
  </iact:action>
  <iact:action type="add" startTime="498476">
    <iact:property name="dataType"/>
    <iact:actionData xml:id="d12">
      <inkml:trace xmlns:inkml="http://www.w3.org/2003/InkML" xml:id="stk12" contextRef="#ctx0" brushRef="#br0">4603 10301 0,'0'0'5,"0"0"5,0 0 0,0 0-1,0 0 1,0 0 0,41-5-1,34 1 1,32 0 0,34 0-1,29 4 2,16 4-1,12 0-1,1 0 1,8 1 0,12-5 0,5 0-1,-9 0 1,0 0 0,-4 0-1</inkml:trace>
    </iact:actionData>
  </iact:action>
  <iact:action type="add" startTime="499048">
    <iact:property name="dataType"/>
    <iact:actionData xml:id="d13">
      <inkml:trace xmlns:inkml="http://www.w3.org/2003/InkML" xml:id="stk13" contextRef="#ctx0" brushRef="#br0">4603 11261 0,'0'0'7,"0"0"2,0 0 1,0 0-1,0 0 2,95-16-1,0-9 0,33-4-1,9 0 1,4 0-1,-1 8 2,-7 5-2,-9 7 0,-8 9 1,4 0 0,4 4-1,8 1 1,-8-5 1,5 4-2,-1 0 1,-4-4-1,8 0 1</inkml:trace>
    </iact:actionData>
  </iact:action>
  <iact:action type="add" startTime="499754">
    <iact:property name="dataType"/>
    <iact:actionData xml:id="d14">
      <inkml:trace xmlns:inkml="http://www.w3.org/2003/InkML" xml:id="stk14" contextRef="#ctx0" brushRef="#br0">4487 12863 0,'0'0'7,"0"0"2,0 0 2,0 0-1,0 0-1,83-45 0,0 16 1,32 0 0,22 0 0,12 0 0,16 4 0,9 9-1,12 3 1,5 9 0,7 4 0,22 0-1,7 0 1,13-8 0,4-5-1</inkml:trace>
    </iact:actionData>
  </iact:action>
  <iact:action type="add" startTime="524351">
    <iact:property name="dataType"/>
    <iact:actionData xml:id="d15">
      <inkml:trace xmlns:inkml="http://www.w3.org/2003/InkML" xml:id="stk15" contextRef="#ctx0" brushRef="#br0">1409 6964 0,'0'0'4,"0"0"-4,0 0 10,0 0-1,0 0 1,0 0-1,0 0 1,0 0 0,0 0-1,0 0 1,0 0 0,0 0 0,0 45 0,-4 34-1,4 24 0,-13 9 1,5 4 0,0-4 0,-1-9 0,9 5-1,9 12 1,-9 17-1,0 24 1,8 13 0,-8 12 0,0 5-1,8-1 2,9-8-2,-9-8 1,0-4-1,1 4 3,-9 4-4,-9 8 2,-7 5-1,12-9 1,-17-12 0,13-25 0,-1-21 0,18-12 0,-9-13-1,8-4 1,-8 0-1,8 5 1,5 12 0,-13 37 0,-13 37 0,-3 54 0,-9 33-2,0-4 2,9-33 0,7-29 0,9-24-1</inkml:trace>
    </iact:actionData>
  </iact:action>
  <iact:action type="add" startTime="553048">
    <iact:property name="dataType"/>
    <iact:actionData xml:id="d16">
      <inkml:trace xmlns:inkml="http://www.w3.org/2003/InkML" xml:id="stk16" contextRef="#ctx0" brushRef="#br0">3411 7531 0,'0'0'4,"0"0"-4,0 0 9,0 0 1,0 0-1,0 0 1,0 0 0,0 0-1,0-42 1,9 38 0,-9 0 0,8 0-1,8 0 1,1-4 0,8-1-1,8 1 1,8 4 0,1 0-1,7 0 1,18 4 0,7 0-1,25 0 1,9 0 0,8 0 0,-9 4 0,17 0 0,9-4-1,-5 0 1,-4 0 0,0 0-1,-4 0 2,0-4-2,4 0 1,5-5-1,-14 5 1,-3 0 0,-4 0 0,-1 0 0,9 0-1,8-5 0,0-3 2,-8-1-2,-8 1 0,4 0 2,-1-1-2,13 1 1,9-1-1,7 5 1,5 4 0,12 8 1,13 4-2,12 5 0,8-5 2,1-12-3</inkml:trace>
    </iact:actionData>
  </iact:action>
  <iact:action type="add" startTime="554129">
    <iact:property name="dataType"/>
    <iact:actionData xml:id="d17">
      <inkml:trace xmlns:inkml="http://www.w3.org/2003/InkML" xml:id="stk17" contextRef="#ctx0" brushRef="#br0">3411 8309 0,'0'0'8,"0"0"-1,0 0 2,0 0 1,0 0 0,0 0 0,0 0 0,0 0-1,0 0 0,58 4 2,-16-4-2,16 4 0,24 1 1,9 3-1,17 0 1,-1 0 1,-7 1-2,-9-1 2,0 4-2,0 1 1,8 3 0,9 1-1,16-1 1,4-3-1,0-5 1,5 0 0,3-3-1,5-5 2,4-5-2,8-3 1,8 0 0,17-5 0,12-3 0,21-9-1,0-4 1,17 0-1,20 4 0,21-4 1</inkml:trace>
    </iact:actionData>
  </iact:action>
  <iact:action type="add" startTime="561306">
    <iact:property name="dataType"/>
    <iact:actionData xml:id="d18">
      <inkml:trace xmlns:inkml="http://www.w3.org/2003/InkML" xml:id="stk18" contextRef="#ctx0" brushRef="#br0">3411 9365 0,'0'0'3,"0"0"-2,0 0 8,0 0 1,0 0 0,33 50-1,-8-21 2,8 4-2,9 4 0,-1 0 1,0 0 0,13 1-1,0-1 1,21 4 1,16 1-2,16-5 1,9-4-1,16 0 1,9-8 1,8-4-2,8-9 0,17-3 1,8-9 0,8 0 0,25 0 0,17 0 0,12 4-1</inkml:trace>
    </iact:actionData>
  </iact:action>
  <iact:action type="add" startTime="562108">
    <iact:property name="dataType"/>
    <iact:actionData xml:id="d19">
      <inkml:trace xmlns:inkml="http://www.w3.org/2003/InkML" xml:id="stk19" contextRef="#ctx0" brushRef="#br0">3411 10640 0,'0'0'6,"0"0"4,0 0-1,50 29 1,8-16-1,41-1 1,50 0 0,33 1 1,17-5-3,-1 0 2,9-4 0,-8-4-1,12-4 2,-4 0-2,0-4 1,12-4 0,0-5-1,0-4 1,17 5 1,-8-5-3</inkml:trace>
    </iact:actionData>
  </iact:action>
  <iact:action type="add" startTime="562823">
    <iact:property name="dataType"/>
    <iact:actionData xml:id="d20">
      <inkml:trace xmlns:inkml="http://www.w3.org/2003/InkML" xml:id="stk20" contextRef="#ctx0" brushRef="#br0">3411 11654 0,'0'0'7,"0"0"2,0 0 1,17-41-1,16 20 2,25-3-1,41-1 0,42 8-1,24 9 1,34 4-1,16 4 2,17 4-1,16 0-1,21 4 1,16 1 0,17 3-1,9 5 0</inkml:trace>
    </iact:actionData>
  </iact:action>
  <iact:action type="add" startTime="584624">
    <iact:property name="dataType"/>
    <iact:actionData xml:id="d21">
      <inkml:trace xmlns:inkml="http://www.w3.org/2003/InkML" xml:id="stk21" contextRef="#ctx0" brushRef="#br0">12753 7920 0,'0'0'4,"0"0"-4,0 0 10,0 0-1,0 0 0,0 0 0,0 0 1,0 0 1,42 0-2,-21-4 1,12 0-1,-9 0 1,5-5 0,0 1 0,0 0-1,0-1 1,0 1 1,0 0-2,4 0 0,9-1 1,7 1 0,13 0 1,17-1-2,0-3 1,-5 4-1,-8-1 2,-8 1-3,-8 4 2,4 0 1,-1 0-2,1 0 0,4-5 2,8 1-1,1 0-1,-1-1 2,-4 1-2,-4 0 0,-4 0 1,-1-1 0,-7 1-1,3-4 1,1-1 0,8 1-1,4-1 2,8 1-2,1 0 1,-1 3-1,0 1 1,-8 4 0,-4 0 0,-4 4-1,0 0 1,4-4 0,8 4 0,13-5 0,8 1-1,4 4 1,-9 0 0,-7 0 0,-9 0-1,-4 0 1,-4 0 0,0 0 0,0 4-1,8 1 1,4-1 0,-3-4 0,3 4-1,-4 0 1,-8 0 1,-4 0-2,-5 0 0,-3 1 1,0-1 0,-9 0 1,8 0-2,9 0 1,4 0-1,8-4 1,4 0-1,-3 4 1,-1-4 0,-4 0-1,-8 0 1,-5 0-1,1 0 2,0 0-2,3 0 1,14-4-1,11 0 1,9 4 0,0 0 0,4-4 0,-8 4-1,0-4 1,8 0 0,16 0-1,21-1 1,25 1 0,25 4-1</inkml:trace>
    </iact:actionData>
  </iact:action>
  <iact:action type="add" startTime="591261">
    <iact:property name="dataType"/>
    <iact:actionData xml:id="d22">
      <inkml:trace xmlns:inkml="http://www.w3.org/2003/InkML" xml:id="stk22" contextRef="#ctx0" brushRef="#br0">20830 10677 0,'0'0'3,"0"0"2,0 0 0,0 0 4,0 0 1,0 0 0,41-29-1,13 17 1,33-5 0,28-3 0,34-9 0,21-4-1,20-9 1</inkml:trace>
    </iact:actionData>
  </iact:action>
  <iact:action type="add" startTime="591970">
    <iact:property name="dataType"/>
    <iact:actionData xml:id="d23">
      <inkml:trace xmlns:inkml="http://www.w3.org/2003/InkML" xml:id="stk23" contextRef="#ctx0" brushRef="#br0">23978 10847 0,'0'0'7,"0"0"3,46-41-1,49-9 0,37-12 1,38-4 1,-1 8-1,-11 12-1,-26 9 0,-8 8 0</inkml:trace>
    </iact:actionData>
  </iact:action>
  <iact:action type="add" startTime="595837">
    <iact:property name="dataType"/>
    <iact:actionData xml:id="d24">
      <inkml:trace xmlns:inkml="http://www.w3.org/2003/InkML" xml:id="stk24" contextRef="#ctx0" brushRef="#br0">17900 10640 0,'0'0'3,"0"0"-2,0 0 9,0 0-1,0 0 1,0 0-1,58 0 1,-37 0 0,12 0 0,8 0-1,5 0 1,8 0-1,0 0 1,3-4 1,1 0-3,0 4 3,-4 0-2,-4 0 1,-1 0 0,1 0-1,0 4 2,3 0-1,5 0-1,9 0 0,7 1 2,1-1-2,-1 0 0,-4 0 1,-3 0 1,-5 0-2,4 0 1,4 5-1,13 3 2,12 9-2,17-1 0,12 1 1,12-4 0</inkml:trace>
    </iact:actionData>
  </iact:action>
  <iact:action type="add" startTime="596884">
    <iact:property name="dataType"/>
    <iact:actionData xml:id="d25">
      <inkml:trace xmlns:inkml="http://www.w3.org/2003/InkML" xml:id="stk25" contextRef="#ctx0" brushRef="#br0">21533 10545 0,'0'0'6,"0"0"4,0 0-1,0 0 1,0 0-1,0 0 3,0 0-5,50 0 4,-21-4-2,12 0 1,13-5 0,12-3-1,4-1 1,1 5 2,-1 4-3,-12 0 1,0 4-2,0 0 3,0 0-2,8 0 1,12-4-1,9 0 3,4 0-4,-4 4 2,-8 0 1,-5 0-2,-8 0 1,1 0 0,-1 0-1,4 0 1,9-5 0,4 1 0,-13 0-1,4 0 0,1 0 1,3 0 0,9 0-1</inkml:trace>
    </iact:actionData>
  </iact:action>
  <iact:action type="add" startTime="605708">
    <iact:property name="dataType"/>
    <iact:actionData xml:id="d26">
      <inkml:trace xmlns:inkml="http://www.w3.org/2003/InkML" xml:id="stk26" contextRef="#ctx0" brushRef="#br0">16783 9729 0,'0'0'6,"0"0"-6,0 0 8,0 0 1,0 0 1,0 0 0,0 0 0,54 0-1,-17-4 2,13-4-2,8-5 0,12-3 1,13-1-1,25 1 3,20-1-4,17 9 2</inkml:trace>
    </iact:actionData>
  </iact:action>
  <iact:action type="add" startTime="620643">
    <iact:property name="dataType"/>
    <iact:actionData xml:id="d27">
      <inkml:trace xmlns:inkml="http://www.w3.org/2003/InkML" xml:id="stk27" contextRef="#ctx0" brushRef="#br0">17971 10922 0,'0'0'1,"0"0"3,0 0 5,0 0 1,0 0-1,0 0 1,58 0 1,-34 0-3,14 0 2,7 0 0,9-4 0,8-1-1,4 1 1,-4 0 0,-4 4 0,-4 0 0,-4 0-1,-1-4 0,5 0 1,4 0 0,4 0 0,4-1 0,0 1-1,5 0 1,-1 0 0,-4 4 0,-4 0-1,-4-4 1,-4 0 0,-4 0-1,-1-1 1,1 1 0,-4 0 0,-5 0-1,0 0 2,1 0-1,-1 0-1,-8-1 1,4 1-1,-8 0 1,4 0 1,1 0-3,-1 0 2,0 0 0,-4-1 0,0 1 0,4 0 0,4 0-1,4 0 2,5 0-2,4 0 1,3-1 0,9 1-1,13 4 0</inkml:trace>
    </iact:actionData>
  </iact:action>
  <iact:action type="add" startTime="623410">
    <iact:property name="dataType"/>
    <iact:actionData xml:id="d28">
      <inkml:trace xmlns:inkml="http://www.w3.org/2003/InkML" xml:id="stk28" contextRef="#ctx0" brushRef="#br0">3916 7510 0,'0'0'7,"0"0"2,-50-16 1,17 11-1,0 1 1,-8 4 0,8 0-1,-9 0 2,9 0-2,0 0 0,8-4 1,1 0 0,-1 0 0</inkml:trace>
    </iact:actionData>
  </iact:action>
  <iact:action type="add" startTime="623570">
    <iact:property name="dataType"/>
    <iact:actionData xml:id="d29">
      <inkml:trace xmlns:inkml="http://www.w3.org/2003/InkML" xml:id="stk29" contextRef="#ctx0" brushRef="#br0">1980 7299 0,'0'0'1,"0"0"0,0 0 9,0 0-1,-17-66 1,9 33 0,0-13 1,-1-4-3,9-4 2,-8-3 0,8-1 1,8 4-3,-8 0 3,9 0-2,-1 4 1</inkml:trace>
    </iact:actionData>
  </iact:action>
  <iact:action type="add" startTime="623739">
    <iact:property name="dataType"/>
    <iact:actionData xml:id="d30">
      <inkml:trace xmlns:inkml="http://www.w3.org/2003/InkML" xml:id="stk30" contextRef="#ctx0" brushRef="#br0">3411 6438 0,'0'0'8,"0"0"3,33-50-2,17 9 1,16-5-1,17 1 1,16 7 0,17 9 1,8 9-2,-8 7 0,-8 9 1,-1 0 0,17 4 0,9 0-1,3 4 1,-3 0-1,-9 4 1,-4 5 0,0-1 0,4 5 0,-4 4-1,-4-1 1,0 1 0,-1 0-1,5-1 1,9 1-1,-1 0 1,-4-1-1,0 1 1,0 4 0,5 0 0,-1 4 0,-4 0-2,-8 0 3,-4-4-1,3-5-1,5-3 0,4-5 1,-8 1 1,-12 3-2,-9 5 0,-8 0 1,-4-1 0,-5 5 1,-12-4-2,-12-4 0,-8-1 2,-13-3-2,-8-1 0,-5 0 1,-3 5 0,-17-1 0,0 5 0,-21 8-1,-8 13 1,-16 7 0,-13 9 0,-13 0 1,-7-8-2,-17-5 0,-9-3 2,-3-9-2,-5-8 0,8-9 2,-3-3-3,-9-1 4,-8 1-4,-8-5 2,7-4 0,-3 0-1,4-4 2,-13 0-2,-3-4 0,7 0 1,22-4 0,16 3 0</inkml:trace>
    </iact:actionData>
  </iact:action>
  <iact:action type="add" startTime="626038">
    <iact:property name="dataType"/>
    <iact:actionData xml:id="d31">
      <inkml:trace xmlns:inkml="http://www.w3.org/2003/InkML" xml:id="stk31" contextRef="#ctx0" brushRef="#br0">21641 10835 0,'0'0'6,"0"0"3,0 0 0,0 0 1,0 0 0,62 16-1,-21-12 2,21-8-2,17-4 1,7-4 0,6-5 1,3-4-2,-13 1 0,1-1 2,4 0-2,-4 5 1,0-5-1,-5 4 2,1 1-2,-1 3 1,5 5-1,4 4 1,8 4 0,13 8 0,3 1-1,1 3 1,4 0 0,-8 1 0,3-1-1,-3-3 1,-5-1 0,1-8 0,3-4 0,13-5-1</inkml:trace>
    </iact:actionData>
  </iact:action>
  <iact:action type="add" startTime="630406">
    <iact:property name="dataType"/>
    <iact:actionData xml:id="d32">
      <inkml:trace xmlns:inkml="http://www.w3.org/2003/InkML" xml:id="stk32" contextRef="#ctx0" brushRef="#br0">3651 8570 0,'0'0'4,"0"0"-4,0 0 8,-49 25 2,32-21 0,1-4-1,-1-8 1,5-5 0,-9-3 0</inkml:trace>
    </iact:actionData>
  </iact:action>
  <iact:action type="add" startTime="630516">
    <iact:property name="dataType"/>
    <iact:actionData xml:id="d33">
      <inkml:trace xmlns:inkml="http://www.w3.org/2003/InkML" xml:id="stk33" contextRef="#ctx0" brushRef="#br0">1980 8351 0,'0'0'0,"0"0"1,0 0 7,0 0 2,-33-46 0,0 17-1,-17-12 1,9-5 0,-1-4 0,9-3-1,8-5 1,9-5 1,7 1-3,9 4 2,9-4 0,7-4 0,9-4-1,8 8 1,0 12 0,-8 9-1,0 12 2,-8 8-2,-9 8 0</inkml:trace>
    </iact:actionData>
  </iact:action>
  <iact:action type="add" startTime="630755">
    <iact:property name="dataType"/>
    <iact:actionData xml:id="d34">
      <inkml:trace xmlns:inkml="http://www.w3.org/2003/InkML" xml:id="stk34" contextRef="#ctx0" brushRef="#br0">3411 7407 0,'0'0'1,"0"0"1,0 0 8,0 0 0,0 0 0,42-34-1,-1 14 1,17-5 0,25 0 0,24 0 1,9 5-2,21 3 1,-9 0 0,4 1-1,1 3 1,-1 5 0,-12 4-1,-4 4 2,-8 4 1,-5 4-5,5 5 3,3 3 0,1 1 0,0 4-1,-5 3 1,-3 1 0,-5 0 0,9 0 0,3 4-1,9-4 1,-8 0 0,-4-5-1,-5 1 1,0 0 0,-3-5 0,7 1 0,1 4-1,-5-1 1,-8 5 0,-12 0-1,-8 4 0,-5 0 2,0 4-1,-3 0-1,-5-4 1,-17 0 0,-4-4 0,-7-4 0,-5-1 0,-5 1-2,-7-4 3,-5-1-1,-8 1 0,-4-5-2,-8 5 3,-17 3-2,-16 5 1,-21 4 0,-25 4-1,-21 1 1,-24-1 0,-9-4-1,-3-9 1,-1-11 0,-4-9-1,-4-9 1,4-7 1,16-13-2,26-4 0</inkml:trace>
    </iact:actionData>
  </iact:action>
  <iact:action type="add" startTime="643672">
    <iact:property name="dataType"/>
    <iact:actionData xml:id="d35">
      <inkml:trace xmlns:inkml="http://www.w3.org/2003/InkML" xml:id="stk35" contextRef="#ctx0" brushRef="#br0">18091 11601 0,'0'0'2,"0"0"0,0 0 8,0 0 0,0 0-1,49 0 1,-11 4-1,11-4 1,13 0 0,4 0 0,5 0 0,-5 0 0,-4 0 0,0 0 0,8 0 0,1 0-1,12 0 1,3 0-1,5 0 1,0 0 1,0-4-2,5 0 1,3-5-1,8 1 0,13 0 1,0-1 1,-4 1-2,-4 0 1,-13 0 0,-4 3-1,-4 1 1,-4 4 0,-4 0-1,-4 0 1,-1 4 0,1 1 0,4-1 0,8 0 0,12 4-1,13 0 1,0 9-1,12 4 1,0-1 0,9 1-1,12 0 1,12-1 0,13-3 0,12-5 0,21-7-1,16-14 2,30-7-2,20-13 1,16-17 0,5 1 0,4 3-1,-4 5 0</inkml:trace>
    </iact:actionData>
  </iact:action>
  <iact:action type="add" startTime="644719">
    <iact:property name="dataType"/>
    <iact:actionData xml:id="d36">
      <inkml:trace xmlns:inkml="http://www.w3.org/2003/InkML" xml:id="stk36" contextRef="#ctx0" brushRef="#br0">18244 12387 0,'0'0'7,"0"0"2,0 0 0,0 0 1,0 0 1,62 9-2,-13-5 1,18 4-1,7-4 1,5 0 0,3-4-1,26-8 2,16-4-2,13-1 1,12-3 1,4 3-2,0 1 1,8-5 0,9 1 1,16-1-3,4-4 2,9 1 0,16-1-1,-4 0 1,0 5 1,8 3-2,-4 1 0,-24 8 1,3 8 0,-3 0-1,3 4 1,-8-4 0,13-4 0,-5-4-1,17-4 1,17-13 0,16-8 1,4-8-3</inkml:trace>
    </iact:actionData>
  </iact:action>
  <iact:action type="add" startTime="646854">
    <iact:property name="dataType"/>
    <iact:actionData xml:id="d37">
      <inkml:trace xmlns:inkml="http://www.w3.org/2003/InkML" xml:id="stk37" contextRef="#ctx0" brushRef="#br0">18078 13273 0,'0'0'6,"0"0"4,0 0-1,71 0 2,-5 0-2,25 0 1,8 0-1,-4-4 1,-4 0 1,0-4-3,0 0 2,9-1 0,-1 1 0,0 0 0,-4 4 0,-4-1-1,0-3 1,5 0 1,11 0-3,9-1 2,4 5 1,0 4-3,4 4 2,17 5 1,12-1-2,4 8 1,0 1 0,9 4-1,-1-1 1,17 1 0,13-4-1,7-5 1,9-8 0,25-16 0,25-21 0</inkml:trace>
    </iact:actionData>
  </iact:action>
  <iact:action type="add" startTime="647699">
    <iact:property name="dataType"/>
    <iact:actionData xml:id="d38">
      <inkml:trace xmlns:inkml="http://www.w3.org/2003/InkML" xml:id="stk38" contextRef="#ctx0" brushRef="#br0">18608 14217 0,'0'0'7,"0"0"2,0 0 2,0 0-2,74 4 1,-12 1 0,25 3 1,21 0-3,4 0 2,8 1 0,-1-1 0,6 0-1,7 1 2,0-5-2,1 0 1,-1-4-1,1 0 1,7 0-1,5-4 1,4-5 0,0 1 0,0 0 0,4 0-1,0-1 1,0-3 0,0 4-1,0-1 2,5 1-2,-1 0 1,0-1 0,4-3 0,1 0-1,-1-1 1,-8 5-1,0-4 1,0 3 0,0 1 0,5-4-1,19-1 1,26-3 1,25-5-2</inkml:trace>
    </iact:actionData>
  </iact:action>
  <iact:action type="add" startTime="664242">
    <iact:property name="dataType"/>
    <iact:actionData xml:id="d39">
      <inkml:trace xmlns:inkml="http://www.w3.org/2003/InkML" xml:id="stk39" contextRef="#ctx0" brushRef="#br0">16452 9626 0,'0'0'5,"0"0"-5,0 0 8,0 0 2,0 0 0,0 0-1,0 0 1,0 0 0,0 0 0,50-4-1,-38-1 1,9 1 0,8 0-1,8-4 1,9 0 0,8-1-1,8 1 2,4-4-2,4-1 1,0 5 1,-3 0-2,3-1 0,0-3 2,5 0-2,8-5 1,8 0 0,0 5 0,-13 4 0,-7-1-1,-9 5 1,-9 4-1,5-4 1,8-4 0,21-5-1</inkml:trace>
    </iact:actionData>
  </iact:action>
  <iact:action type="add" startTime="672907">
    <iact:property name="dataType"/>
    <iact:actionData xml:id="d40">
      <inkml:trace xmlns:inkml="http://www.w3.org/2003/InkML" xml:id="stk40" contextRef="#ctx0" brushRef="#br0">18178 10487 0,'0'0'3,"-63"4"6,-7 4-7,-25 9 7,-13-1 0,9-3 2,4-5-2,12-4 1,13-8 0,8-4 0,8-5 0,9-7-1,11-5 1,14-4 0,11-8-1,14-17 1,28-37 0,41-38 0,46-20 0,33 9 0,17 20-1,8 8 1,4 4-1,4 9 2,4 12-2,-12 21 1,-12 20-1,-13 21 1,-13 17 0,-3 12 0,4 17 0,-5 20-1,-24 21 2,-33 9-3,-34-1 2,-37 0 1,-16 13-2,-37 29 1,-34 25 0,-33 8 0,-12-30-2,-8-23 2,-1-26 0,13-21 0,25-24 0,25-21-1,20-17 1</inkml:trace>
    </iact:actionData>
  </iact:action>
  <iact:action type="add" startTime="673883">
    <iact:property name="dataType"/>
    <iact:actionData xml:id="d41">
      <inkml:trace xmlns:inkml="http://www.w3.org/2003/InkML" xml:id="stk41" contextRef="#ctx0" brushRef="#br0">21529 10379 0,'0'0'8,"0"0"0,-33-62 2,33-4 0,12-38-1,25-32 1,25-22 1,25-7-3,17 3 2,12 9 0,12 29 0,13 25-1,7 24 1,10 21 0,7 21-1,5 8 1,4 17 0,-5 12 0,-3 13-1,-1 20 0,-8 29 1,-12 29 0,-29 21-1,-33 9 1,-34-9-1,-32 20 1,-29 55 0</inkml:trace>
    </iact:actionData>
  </iact:action>
  <iact:action type="add" startTime="674181">
    <iact:property name="dataType"/>
    <iact:actionData xml:id="d42">
      <inkml:trace xmlns:inkml="http://www.w3.org/2003/InkML" xml:id="stk42" contextRef="#ctx0" brushRef="#br0">23420 10520 0,'-91'4'9,"-38"-8"1,-82-25 0,-25-33 1,13-33-3,53-29 2,50-21 0</inkml:trace>
    </iact:actionData>
  </iact:action>
  <iact:action type="add" startTime="692721">
    <iact:property name="dataType"/>
    <iact:actionData xml:id="d43">
      <inkml:trace xmlns:inkml="http://www.w3.org/2003/InkML" xml:id="stk43" contextRef="#ctx0" brushRef="#br0">7201 15534 0,'0'0'3,"0"0"-2,0 0 9,0 0 1,0 0-3,0 0 2,0 0 0,0 0-1,0 0 1,0 0 0,0 0 0,0 0 0,0 0-1,0 0 1,0 0 0,0 0-1,0 0 1,0 0 0,0 0 0,0 0-1,0 0 1,0 0 0,0 0-1,0 0 1,0 0-1,70 41 2,-20-28-2,16 3 1,21 9-1,4 0 1,0 0 0,-4 0 1,0 0-3,8-1 3,4-3-2,5-8 1,8-9-1,3-8 1,26-5-1,21-7 2,28-9-2,21 0 1,8 4-1</inkml:trace>
    </iact:actionData>
  </iact:action>
  <iact:action type="add" startTime="695817">
    <iact:property name="dataType"/>
    <iact:actionData xml:id="d44">
      <inkml:trace xmlns:inkml="http://www.w3.org/2003/InkML" xml:id="stk44" contextRef="#ctx0" brushRef="#br0">17718 15617 0,'0'0'4,"0"0"-4,0 0 9,0 0 0,54-4 0,-4-5 1,16 1 0,13-4 0,16-1 0,12 1 0,1-1 3,-1 5-1,5 0-7,8 0 3,8-1 2,5-3 0,3-1 0,1 5 0,-5 4-1,5 0 2,8 8-2,20 4 1,21 9-1,25 4 1,29 3 0,21 1 1,4 4-3</inkml:trace>
    </iact:actionData>
  </iact:action>
  <iact:action type="add" startTime="707102">
    <iact:property name="dataType"/>
    <iact:actionData xml:id="d45">
      <inkml:trace xmlns:inkml="http://www.w3.org/2003/InkML" xml:id="stk45" contextRef="#ctx0" brushRef="#br0">4206 16685 0,'0'0'4,"0"0"-4,0 0 8,0 0 2,0 0-1,0 0 1,49 0 0,-32 0 0,16 0-1,0 0 1,0 0 0,9 0-1,7 0 1,1 4 0,0 0-1,3 0 1,5 1 1,0-5-2,0 0 2,0 0-2,4 0 1,4 0-2,9 0 2,7 0 0,10 4 0,3 0 0,4 0-1,-8 0 2,-8 4-2,-1 1 1,-11-1-1,-1 4 1,0 1 0,5-1 0,-1 1-1,5-5 1,0 0 0,-1-4 0,-16 0-1,0 1 1,-4-5 0,4 4-1,-4 0 1,8 0 0,5 0 0,-1 0 0,0 0-1,-3 1 1,-5-1 1,0-4-2,-13 4 0,1-4 2,0 0-1,4 0-2,-1 0 2,5 0 0,-8 0-1,4 0 1,-1 4 0,1 0 0,-8-4 0,3 4-1,-3 0 1,-5-4 1,1 0-3,-5 0 3,-4 0-2,0 5 1,0-5 0,-4 0 0,0 0 0,0 0-1,4 0 2,4 0-1,1 0-1,3 0 0,5 0 1,3 4-1,5 0 1,0 0 0,0 0-1,-5-4 2,-3 0-2,-1 0 2,-3 0-3,7 0 2,-7 4 0,3 0 1,9 1-3,-9-1 2,5 0 1,-4 0-2,-5 0 1,0 0-1,1 0 2,-1 1-2,0-1 1,-3 0 0,-1 0 0,-4 0 0,0 0-1,0 0 1,-4 0 0,-4 5-1,4-5 1,-4 0-1,4 0 2,0 0-2,4 5 1,0-1 0,4 0 0,0 0 0,5 5-2,-1-1 3,0 1-1,1-1 0,-1 1-1,-4-1 0,1-4 1,-1 1-1,4-1 2,1 0-2,7 0 1,9-3-1,13-5 1,15-5 0,22-7 0,24-9 0,17-4 0</inkml:trace>
    </iact:actionData>
  </iact:action>
  <iact:action type="add" startTime="715473">
    <iact:property name="dataType"/>
    <iact:actionData xml:id="d46">
      <inkml:trace xmlns:inkml="http://www.w3.org/2003/InkML" xml:id="stk46" contextRef="#ctx0" brushRef="#br0">15596 16917 0,'0'0'1,"0"0"-1,0 0 10,0 0 0,62 16 0,8-7-1,30-5 1,20 0 0,16-8 0,9-4-1,12-5 2,-4-3-2,0-5 1,-12 0-1,4 5 1,-5 3 0,5 5-1,8 0 1,4 3 0,5 1 0,3 4 0,5 4-1,8 5 1,-4-1-1,4-4 1,-1-4 1,-3-4-1,0-8 0,0-1 0,-5-8-1,1 1 1,-13-5 0,9 0-1,-1 4 2,13 5-2,0-1 1,8 5 0,17-5 0</inkml:trace>
    </iact:actionData>
  </iact:action>
  <iact:action type="add" startTime="735723">
    <iact:property name="dataType"/>
    <iact:actionData xml:id="d47">
      <inkml:trace xmlns:inkml="http://www.w3.org/2003/InkML" xml:id="stk47" contextRef="#ctx0" brushRef="#br0">15468 8446 0,'0'0'4,"0"0"-4,0 0 9,0 0 0,0 0 1,0 0 0,0 0 0,0 0 0,0 0-1,0 0 1,0 0 0,24 41 0,-19-37-1,-1 5 1,4-1 0,-4-4 0,0 0-1,0 0 1,5 0-1,-1 1 2,8 3-2,9 0 1,0 0 0,8 1-1,9-5 1,3 0 0,5 0-1,4 4 1,3-3 0,6-1 1,-1 0-3,4 0 2,0-4 0,0 0 0,5-4-1,-9 0 1,8 0 1,0-5-1,1 5-2,7 0 4,5 0-4,8 0 1,-8 0 1,-9-1 0,-3 5 0,-5 0 0,-4 0 0,4 5-1,8-1 1,9 0 1,8 0-3,-4-4 2,-4 0 0,-9 0 0,-8 0-1,-3 0 2,-6 0-2,1 0 1,9 0-1,-5 0 2,8-4-2,4 0 1,-3 0 1,-1-1-3,-8 1 2,-4 0 0,0 0 0,-12 0-1,3 4 1,5 0 0,0 0-1,4 0 1,4 4 0,4-4 0,4 0-1,-4 0 1,1-4 0,-5 0 0,-4 0 0,4-1-1,8 1 1,9-4 0,12 0 0,8-5-1,-4 1 0,4-5 2,-3 1-1,3 3-1,0 1 1,0 4-1,-3-1 0,-5 5 2,-4 4-1,-5 4 0,5 1-1,0 3 1,8 4 0,-4-4-1,-12 1 1,-9-5 1,-16 0-3,-13-4 2,-3 0 1,-5-4-2,0 0 1,-8 0-1,4-5 1,4-3 0,-4-5 0,-5-7 0,-3-10 0,-4-3-1,-9-8 1,-4-5 0,-4-4 0,-4-4-1,-4-8 1,-1 0-1,-3-1 2,0 9-2,-1 0 1,5 9-1,0 7 2,-1 5-2,5 8 1,-4 4 0,4 5 0,-4-1 0,-5 0-1,1 5 1,-9-1 0,-12 1 0,-17-1 0,-12 5-1,-12-1 1,-13 5 1,-17 0-2,-11 8 0,-22 4 2,-8 4-1,-8 0-1,-4 5 1,0-5 0,0-4-1,12 0 0,-8-8 2,0 0-2,4-4 1,8-1 1,-4-3-2,21 0 1,-4-1 0,-1 1-1,-3 3 0,4-3 1,0 0 0,-1 3 0,-3 1-1,-5 4 1,5 0 0,4 0 0,4-1 0,4 1-1,0 0 1,4 4 0,8 4-1,13 0 1,4 1 0,8 3 1,-8 0-2,-8 5 1,-4-1-1,-5 0 1,9-3 0,4-5 0,12-4-1,0 0 1,-8 0 0,-4-4 1,0 4-2,8 0 0,12 0 1,13 0 0,13 0 0,3 0 0,13 0 0,4 0-1,4 4 1,5 0-1,-1 0 3,4 0-4,1 0 2,3 5-1,1-1 2,4 0-2,4 5 1,-9 3 1,9 5-2,0 4 2,0 12-1,0 9-2,-1 12 2,1 12-1,0 4 1,0 5-1,0-4 1,4-5 0,0-4 1,0-4-2,0-4 0,4 0 1,4 0 0,9 4-1,24 9 2,38-1-2,49-8 2</inkml:trace>
    </iact:actionData>
  </iact:action>
  <iact:action type="add" startTime="754107">
    <iact:property name="dataType"/>
    <iact:actionData xml:id="d48">
      <inkml:trace xmlns:inkml="http://www.w3.org/2003/InkML" xml:id="stk48" contextRef="#ctx0" brushRef="#br0">21500 6699 0,'0'0'3,"0"0"6,0 0-8,0 0 9,0 0 0,0 0-1,0 0 1,45-5 0,-12-3 0,21-4-1,8-1 1,4-3-1,-3-1 1,-10 1 0,-3-1-1,-9 5 2,-8 3-2,-4 1 1,0 0 0</inkml:trace>
    </iact:actionData>
  </iact:action>
  <iact:action type="add" startTime="754593">
    <iact:property name="dataType"/>
    <iact:actionData xml:id="d49">
      <inkml:trace xmlns:inkml="http://www.w3.org/2003/InkML" xml:id="stk49" contextRef="#ctx0" brushRef="#br0">22919 5245 0,'0'0'8,"-21"42"0,-4 20 1,-8 37 1,0 21 0,0 13 1,-4 16-2,-9 12 1,-3 13-1,-5 4 1,8-8 1,13-17-2,21-29 1,20-33-1,29-20 1,26-34-1,15-33 2,46-37-2,50-62 1,25-58-1,-17-29 1</inkml:trace>
    </iact:actionData>
  </iact:action>
  <iact:action type="add" startTime="754968">
    <iact:property name="dataType"/>
    <iact:actionData xml:id="d50">
      <inkml:trace xmlns:inkml="http://www.w3.org/2003/InkML" xml:id="stk50" contextRef="#ctx0" brushRef="#br0">22414 6024 0,'0'0'8,"54"4"2,54 8-1,82 5 1,42-9 3,-9-12-6</inkml:trace>
    </iact:actionData>
  </iact:action>
  <iact:action type="add" startTime="755190">
    <iact:property name="dataType"/>
    <iact:actionData xml:id="d51">
      <inkml:trace xmlns:inkml="http://www.w3.org/2003/InkML" xml:id="stk51" contextRef="#ctx0" brushRef="#br0">23602 6314 0,'0'0'7,"0"0"3,0 0-1,-21 70 1,21-25-1,12 9 1,5 4-1,20-8 1,17-9 0,8-20 0,4-25 0,17-29-1,4-38 2,-17-32-2,-28-5 0,-34 17 1,-21 8 0,-24 13-1,-21 12 2,-16 21-2,-5 33 1,-12 28 0,-4 47 1,20 41-3</inkml:trace>
    </iact:actionData>
  </iact:action>
  <iact:action type="add" startTime="755776">
    <iact:property name="dataType"/>
    <iact:actionData xml:id="d52">
      <inkml:trace xmlns:inkml="http://www.w3.org/2003/InkML" xml:id="stk52" contextRef="#ctx0" brushRef="#br0">21632 7535 0,'0'0'6,"0"0"3,0 0 0,0 0 1,42-13 0,28 1 2,58-9-4,67-12 1,36-8 2,42-21-1,25-9-1,8-3 1,17-1-1,-8 13 1,-5 13-1</inkml:trace>
    </iact:actionData>
  </iact:action>
  <iact:action type="add" startTime="761991">
    <iact:property name="dataType"/>
    <iact:actionData xml:id="d53">
      <inkml:trace xmlns:inkml="http://www.w3.org/2003/InkML" xml:id="stk53" contextRef="#ctx0" brushRef="#br0">21032 14900 0,'0'0'3,"0"0"-2,0 0 9,0 0-1,0 0 0,0 0 1,67-8 1,-18-4-1,17-5-1,30-3 1,24-9-1</inkml:trace>
    </iact:actionData>
  </iact:action>
  <iact:action type="add" startTime="762390">
    <iact:property name="dataType"/>
    <iact:actionData xml:id="d54">
      <inkml:trace xmlns:inkml="http://www.w3.org/2003/InkML" xml:id="stk54" contextRef="#ctx0" brushRef="#br0">22323 14048 0,'0'0'7,"0"0"3,-54 49-1,21 18 0,-8 32 1,4 21 0,-5 0 0,9-8-1,4-9 1,9-20 0,7-17 0,13-20 0,8-13-1,13-12 1,12-13 0,21-16 0,37-25-1,21-29 1</inkml:trace>
    </iact:actionData>
  </iact:action>
  <iact:action type="add" startTime="762708">
    <iact:property name="dataType"/>
    <iact:actionData xml:id="d55">
      <inkml:trace xmlns:inkml="http://www.w3.org/2003/InkML" xml:id="stk55" contextRef="#ctx0" brushRef="#br0">21558 14503 0,'0'0'8,"0"0"3,95-12-4,54-17 3,78-29 1,30-21-3</inkml:trace>
    </iact:actionData>
  </iact:action>
  <iact:action type="add" startTime="762891">
    <iact:property name="dataType"/>
    <iact:actionData xml:id="d56">
      <inkml:trace xmlns:inkml="http://www.w3.org/2003/InkML" xml:id="stk56" contextRef="#ctx0" brushRef="#br0">22803 14644 0,'0'0'7,"0"0"4,-50 95-2,30 0 0,20 17 2,20 4-2,18-29 1,11-37 0,-3-55-1,24-48 1,13-84 0,0-91 0,-38 21-1,-37 42 1,-20 49 1,-21 45-3,-13 46 3,-11 42-1,-22 58-1,-8 45 1,17 0-1,20-33 0</inkml:trace>
    </iact:actionData>
  </iact:action>
  <iact:action type="add" startTime="763410">
    <iact:property name="dataType"/>
    <iact:actionData xml:id="d57">
      <inkml:trace xmlns:inkml="http://www.w3.org/2003/InkML" xml:id="stk57" contextRef="#ctx0" brushRef="#br0">21425 15393 0,'0'0'6,"0"0"5,0 0-2,0 0 0,0 0 3,116 17-4,83-55 2,111-48 0,46-47-1</inkml:trace>
    </iact:actionData>
  </iact:action>
  <iact:action type="add" startTime="779110">
    <iact:property name="dataType"/>
    <iact:actionData xml:id="d58">
      <inkml:trace xmlns:inkml="http://www.w3.org/2003/InkML" xml:id="stk58" contextRef="#ctx0" brushRef="#br0">22956 14077 0,'0'0'4,"0"0"-4,0 0 16,0 0-13,0 0 6,-49 0 0,28 0 1,0 0 0,-8 0 2,-4-5-4,-4 1 2,-5-4 0,1-4-1,-4-5 0,3-4 1,5 1 0,0-9 1,4-13-3,4-16 3,8-16-2,9-5 2,12 5-2,12-1 0,0 5 1,13 3 0,4 5 0,8 8 0,5 5 0,7 3-1,9 5 2,9-1-1,7 5-1,13 0 0,12-4 1,9 3 0,-1 5 0,-7 8 0,-13 13-1,-9 16 2,5 21-1,4 16-1,0 21 0,-5 13 1,-11 8 0,-13 16-1,-17 13 2,-16 12-2,-17-16 0,-24-13 1,-30-4 0,-24-12 0,-42-13 0,-12-21-1,-13-20 1,-7-16 0,-1-18 1,0-11-2,13-9 0</inkml:trace>
    </iact:actionData>
  </iact:action>
  <iact:action type="add" startTime="781370">
    <iact:property name="dataType"/>
    <iact:actionData xml:id="d59">
      <inkml:trace xmlns:inkml="http://www.w3.org/2003/InkML" xml:id="stk59" contextRef="#ctx0" brushRef="#br0">19208 14039 0,'0'0'7,"0"0"2,0 0 0,0 0 1,0 0 0,0 0 0,0 0-1,45 0 3,-32 0-4,7 0 2,1 0-1,4 0 1,4 0 0,4 0-1,8-4 1,9 0 0,12 0-1,8 0 2,1 0-1,-1 4-1,0 0 0,-3 4 1,-5 0 0,4 4 0,-4 0-1,16 1 2,5-5-2,12-4 1,9-8 0,3-1 0,5-3-1,0-5 1,0 1-1,3-1 2,-7 5-2,-1 3 0,1 5 2,16 0-2,17-4 1,28-9-1</inkml:trace>
    </iact:actionData>
  </iact:action>
  <iact:action type="add" startTime="791257">
    <iact:property name="dataType"/>
    <iact:actionData xml:id="d60">
      <inkml:trace xmlns:inkml="http://www.w3.org/2003/InkML" xml:id="stk60" contextRef="#ctx0" brushRef="#br0">17805 10495 0,'0'0'3,"0"0"-3,-54-8 10,34 0 0,3-5 0,-8-7-1,9-22 1,12-20 0,12-29 0,21-25-1,16-8 2,13 16-2,4 17 1,5 8 0,11 5-1,13 3 1,17-8 0,20 0-1,13 1 2,4 3-2,8 13 1,4 12-1,4 13 2,-4 12-3,-8 12 3,-8 21-1,-9 17 0,-3 24-1,-1 34 1,-8 25-1,-13 3 1,-20-3 0,-20-9 0,-22 0-1,-16 0 1,-21 1 0,-20-1 0,-25 4 0,-38 5-1,-37-9 1,-36-12 0,-6-21 0,6-17 0,23-24 0,34-17-1,25-12 1</inkml:trace>
    </iact:actionData>
  </iact:action>
  <iact:action type="add" startTime="792572">
    <iact:property name="dataType"/>
    <iact:actionData xml:id="d61">
      <inkml:trace xmlns:inkml="http://www.w3.org/2003/InkML" xml:id="stk61" contextRef="#ctx0" brushRef="#br0">21401 10379 0,'0'0'7,"0"0"3,-58-25 0,33-4-1,0-20 1,13-22 0,20-20-1,21-20 1,29-18 1,24-7-2,26-9 0,29 0 1,7 16 0,18 26 0,-1 28 0,13 17-1,8 21 1,8 16 0,1 13-1,-5 12 1,-8 13 0,-17 16-1,-16 25 1,-17 25 0,-25 8-1,-32 8 2,-34-16-2,-25-17 1</inkml:trace>
    </iact:actionData>
  </iact:action>
  <iact:action type="add" startTime="792892">
    <iact:property name="dataType"/>
    <iact:actionData xml:id="d62">
      <inkml:trace xmlns:inkml="http://www.w3.org/2003/InkML" xml:id="stk62" contextRef="#ctx0" brushRef="#br0">23415 10363 0,'-45'8'9,"-17"0"1,-21-4 0,0 1 0</inkml:trace>
    </iact:actionData>
  </iact:action>
  <iact:action type="add" startTime="798113">
    <iact:property name="dataType"/>
    <iact:actionData xml:id="d63">
      <inkml:trace xmlns:inkml="http://www.w3.org/2003/InkML" xml:id="stk63" contextRef="#ctx0" brushRef="#br0">6560 7034 0,'0'0'4,"0"0"-4,0 0 10,0 0-1,0 0 0,0 0 1,95 29 0,4-25 0,54 0 0,42 9 0,24 11-1,17 26 1,0 8 0,-9 4 0</inkml:trace>
    </iact:actionData>
  </iact:action>
  <iact:action type="add" startTime="798664">
    <iact:property name="dataType"/>
    <iact:actionData xml:id="d64">
      <inkml:trace xmlns:inkml="http://www.w3.org/2003/InkML" xml:id="stk64" contextRef="#ctx0" brushRef="#br0">5877 8392 0,'0'0'6,"0"0"3,75-17 2,36-3-2,63-9 1,37 0 1,4 4-2,5 4 0,7 9 2,1-1-2,28-3 1,21-9-1</inkml:trace>
    </iact:actionData>
  </iact:action>
  <iact:action type="add" startTime="804279">
    <iact:property name="dataType"/>
    <iact:actionData xml:id="d65">
      <inkml:trace xmlns:inkml="http://www.w3.org/2003/InkML" xml:id="stk65" contextRef="#ctx0" brushRef="#br0">21355 11845 0,'0'0'5,"0"0"-5,0 0 13,0 0-7,0 0 3,0 0 0,0 0 1,50-4 1,-30 0-2,5 0 1,4-1 0,4-3-2,0 4 2,0 0 0,1 0 0,-1 0-1,-4-1 1,0 1 0,0 4-1,-5 0 1,5 0 0,0 4 1,0 1-3,-8-1 2,8 0 0,0 0-1,4 0 1,0 0 0,8 0 0,1 1 0,3-1-1,1 0 1,-1 0 1,5 0-1,0 0-1,-1 0 1,5 1-2,0-5 2,0 0 1,4 0-2,4 0 1,12-5-1,17 1 2,17-4-1,16-9-1,4-3 1,4-5 0,5-4-1,12-4 2,8-5-2,5 1 0</inkml:trace>
    </iact:actionData>
  </iact:action>
  <iact:action type="add" startTime="805294">
    <iact:property name="dataType"/>
    <iact:actionData xml:id="d66">
      <inkml:trace xmlns:inkml="http://www.w3.org/2003/InkML" xml:id="stk66" contextRef="#ctx0" brushRef="#br0">21483 12582 0,'0'0'9,"0"0"1,0 0-2,0 0 0,0 0 2,0 0-1,0 0 1,0 0 0,0 0-1,66 0 1,-28 0 0,11 0-1,9-4 1,8-4 0,5-1-1,-1 5 1,5 0 1,3 4-3,9 4 3,8 0-2,5-4 1,3 0-1,5-4 0,16-4 1,16-5 0,18-3 1,11-1-2,9 1 0,21-1 0</inkml:trace>
    </iact:actionData>
  </iact:action>
  <iact:action type="add" startTime="812664">
    <iact:property name="dataType"/>
    <iact:actionData xml:id="d67">
      <inkml:trace xmlns:inkml="http://www.w3.org/2003/InkML" xml:id="stk67" contextRef="#ctx0" brushRef="#br0">16473 8562 0,'0'0'1,"0"0"1,0 0 9,0 0-2,0 0 0,0 0 1,0 0 0,0 0 0,-17-54-1,9 21 0,0-9 1,-5-11 0,5-5 0,-4-5-1,3-7 1,5 0 1,4 3-2,4 1 0,9 8 1,3 4 0,5 9 0,8 3-1,4 5 2,9 8-2,7 0 1,5 4 0,4 1-1,4 3 1,0 0 0,0 5 0,-4 3 1,4 1-2,4 3 0,9 1 2,8 4-2,8 0 2,-5 0-2,-3 0 1,-8 4-1,-17 0 1,-9 0 0,-7 0-1,-9 4 2,-9 0-2,1 0 1,-4 0-1,-4 4 0,-1-3 1,-3 3 1,-1 0-2,0 0 1,1 5 0,-1 3-1,1 5 1,7 12 1,-7 9-2,-1 11 0,-4 5 1,-8 0-1,-12 5 2,-9 3-1,-12 0-1,-4-4 0,-17-4 2,-8-4-1,-12 0-1,-13-5 0,-8-3 1,-5-9 0,1-4-1,8-12 2,12-9 0,26-12-4,19-12 3</inkml:trace>
    </iact:actionData>
  </iact:action>
  <iact:action type="add" startTime="814167">
    <iact:property name="dataType"/>
    <iact:actionData xml:id="d68">
      <inkml:trace xmlns:inkml="http://www.w3.org/2003/InkML" xml:id="stk68" contextRef="#ctx0" brushRef="#br0">18413 8789 0,'0'0'6,"0"0"4,0 0-1,0 0 0,0 0 1,0 0 0,0 0-1,0 0 1,0 0 0,0 0-1,0 0 2,46 0-2,-21 0 1,0 0-1,3 0 1,1 0-1,9 5 1,3-5 1,5 0-3,11 4 3,10-4-2,11 0 2,9-4-1,4-1-1,0 1 1,0 0-1,-8 0 0,4-4 1,4-1 0,-4 1 0,-4 0 0,-5 0-1,1-1 1,-5 5 0,1 0-1,-1-4 2,5-1-2,4-3 1,8-5 0,0 1-1,-5-1 1,1 1 0,9-5 0,11-4-1,30-4 1,20-4-1</inkml:trace>
    </iact:actionData>
  </iact:action>
  <iact:action type="add" startTime="816394">
    <iact:property name="dataType"/>
    <iact:actionData xml:id="d69">
      <inkml:trace xmlns:inkml="http://www.w3.org/2003/InkML" xml:id="stk69" contextRef="#ctx0" brushRef="#br0">21363 7444 0,'0'0'6,"0"0"4,0 0 0,42 0-1,-5 0 1,25-4 0,25-5-1,25-7 1,12-5 1,0 0-3,-4 1 3,-4-1-2,-1 0 1,10-4 0,-5 5 1,0-1-3,8 0 2,4 1 0,1-9-1,3 0 2,-3-4-2,-9 4 1,-4 8-1,-5 4 1,1 9 0,4 12 0</inkml:trace>
    </iact:actionData>
  </iact:action>
  <iact:action type="add" startTime="820660">
    <iact:property name="dataType"/>
    <iact:actionData xml:id="d70">
      <inkml:trace xmlns:inkml="http://www.w3.org/2003/InkML" xml:id="stk70" contextRef="#ctx0" brushRef="#br0">16394 8835 0,'0'0'4,"0"0"-4,0 0 9,0 0 0,0 0 1,0 0-1,0 0 1,50 8 0,-33-4 0,3 1-1,5-5 2,0 0-2,4 0 1,8-5 0,9 1 0,3-4-1,9 0 0,0-1 1,0 5 1,0 0-2,0 4 1,0 0 0,-4 4-1,-1 0 1,-3-4 0,-4 0 0,-1-4-1,-4 0 1,-8 0 0,-4 0-1,-8 0 2,-4 4-2,-5 0 1,-4 0-1,1 0 1,-5 0 0,0 0 0,0 0 0,-4 0-1,0 0 1,0 0-1,0 0 1,0 0-1,0 0 1,0 0 0,0 0-1,-120-9 2,70 5-2,-7 0 2,-6 4-2,1 0 1,0 4 0,0 0 0,8 1-1,5-1 1,3 0 0,9-4-1,4 0 1,4 0 0,4 0 0,5 0-1,3 0 2,9 0-2,-1 0 0,5 0 1,4 0-1,0 0 1,0 0 0,182-29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666">
    <iact:property name="dataType"/>
    <iact:actionData xml:id="d0">
      <inkml:trace xmlns:inkml="http://www.w3.org/2003/InkML" xml:id="stk0" contextRef="#ctx0" brushRef="#br0">6692 5084 0,'0'0'2,"0"0"0,0 0 14,0 0-12,0 0 4,75-13 2,-9 1 0,25-5-1,8 1 1,9-1-1,8 1 2,12 3-2,4 5 0,1 4 1,-13 4 0,-9 4-1,1 4 0,4 1 2,0 3-2,4-4 1,-21 1 0,-8-1-2,-4 0 3,-4-4-2,12 0 1,-4 1 0,12-1-1,-3 0 0,-9 0 1,-9 0 0,5 0 0,8-4 0,13 0-1,12-4 0,12-8 2,13-5-2,4-4 1,29-12-1,12-4 1</inkml:trace>
    </iact:actionData>
  </iact:action>
  <iact:action type="add" startTime="67792">
    <iact:property name="dataType"/>
    <iact:actionData xml:id="d1">
      <inkml:trace xmlns:inkml="http://www.w3.org/2003/InkML" xml:id="stk1" contextRef="#ctx0" brushRef="#br0">3833 12677 0,'0'0'3,"0"0"-3,0 0 16,0 0-14,0 0 7,75 25 1,-17-8 0,16-1-1,9 1 2,0 3-2,-9 1 1,9 0-1,4-1 1,8 1-1,8 0 1,13 0 0,-8-1 0,-5-3-1,1-1 1,3 1 0,5 0-1,0-1 1,-5-8-1,-7 1 1,-1-1 0,8-4-1,5-4 1,12-8 2,0-5-5,-8-3 3,0-1 0,-8 1-1,3-1 1,5 1 0,0-1-1,-8 0 1,-9 1-1,-8 3 1,0 5 0,8 4-1,-4 0 1,5 4-1,-1 4 1,-8 0 0,0 0-1,0 0 1,12 1-1,9-1 1,0-4 0,-5-4 0,-3-5 0,-5 1-1,1-4 1,7 3 0,9-3-1,4-5 1,-8 1 0,-13 3-1,-8 1 1,0 0 0,4-1 0,-4 5-1,4 4 1,-8 4-1,-12 0 1,-5 0 0,-4 4 0,5 0-1,15 4 1,18 1-1,20-1 1</inkml:trace>
    </iact:actionData>
  </iact:action>
  <iact:action type="add" startTime="73172">
    <iact:property name="dataType"/>
    <iact:actionData xml:id="d2">
      <inkml:trace xmlns:inkml="http://www.w3.org/2003/InkML" xml:id="stk2" contextRef="#ctx0" brushRef="#br0">11980 6628 0,'0'0'2,"0"0"1,0 0 7,0 0-2,0 0 1,0 0 1,0 0 0,0 0-1,0 0 1,0 0 0,0 0-1,0 0 1,49 29 0,-15 0-1,-1 8 1,0 5 0,-4 7 0,-9 9 0,1 13-1,0 20 2,-5 12-2,1 13 0,-5 17 1,-3-1 0,-5 1 0,-4 3-1,-4 1 1,-9 8 0,-12 4-1,-12 0 1,-4-8 0,-1-17-1,5-16 1,4-21 0,0-21-1,8-21 1,9-20 0</inkml:trace>
    </iact:actionData>
  </iact:action>
  <iact:action type="add" startTime="74537">
    <iact:property name="dataType"/>
    <iact:actionData xml:id="d3">
      <inkml:trace xmlns:inkml="http://www.w3.org/2003/InkML" xml:id="stk3" contextRef="#ctx0" brushRef="#br0">5004 7361 0,'0'0'6,"0"0"4,0 0-1,0 0 2,0 0-2,54 0 0,-17 0 1,25-4 0,17 4-1,20 0 1,9-4-1,-5 0 2,-3-1-2,-1 1 1,8 0 1,9-4-3,8 0 1,-8-1 1,-12 5 0,-5 0-1,4 0 0,9 0 1,16 0 0,-4 4-1,1 0 0,-1 0 1,8-5 1,9 1-3,8-4 2,-4 0 0,-9 0-1,1-1 0,7-3 1,-3-1 0,-9 1-1,-3 0 1,-1 3 0,4 1-1,1-4 1,-5 3-1,-12 1 1,-9 0-1,-7 4 0,3 4 1,9 0 0,0 4-1,-5 0 1,-8 0-1,1 0 1,-1 0-1,4 5 1,1-1 0,-1 0-1,-12 0 1,-12 1-1,-9-1 1,-8 0-1,-4 1 1,0-1 0,-4 0-1,0 0 1,-9 1-2,1-1 3,-9-4-2,-4 0 0,-8 0 1,0-4 0,0 0 0,-1 0-1</inkml:trace>
    </iact:actionData>
  </iact:action>
  <iact:action type="add" startTime="83323">
    <iact:property name="dataType"/>
    <iact:actionData xml:id="d4">
      <inkml:trace xmlns:inkml="http://www.w3.org/2003/InkML" xml:id="stk4" contextRef="#ctx0" brushRef="#br0">9861 12810 0,'0'0'2,"0"0"0,-53 0 8,24 0-1,-4 0 1,-5-5-1,-3 1 1,-9-4-1,-3 0 1,-22-9-1,-12-3 2,-12-9-2,-13-9 1,5-7-1,16-1 1,16 1 0,17-1 0,0 1-1,17 3 1,12 5-1,8 4 1,9-4-1,12 3 1,4-7 0,13-9 0,20-8-1,29-12 0,42-9 1,16 9 0,16 12 0,1 12-1,-4 9 1,-1 12-1,-4 13 1,-12 8-1,-8 12 1,4 13 0,-4 8 0,-9 8-1,-20 4 1,-17 9 0,-16 8-1,-13 12 1,-20 5-1,-13-1 1,-17 9-1,-20 8 1,-25 5 0,-24-1 0,-22-8-1,-16-13 1,-4-28-1,4-25 1,21-26 0,4-19-1,12-26 1,0-37-1</inkml:trace>
    </iact:actionData>
  </iact:action>
  <iact:action type="add" startTime="95252">
    <iact:property name="dataType"/>
    <iact:actionData xml:id="d5">
      <inkml:trace xmlns:inkml="http://www.w3.org/2003/InkML" xml:id="stk5" contextRef="#ctx0" brushRef="#br0">11624 14159 0,'0'0'2,"0"0"-1,0 0 8,0 0 1,0 0 0,0 0-1,0 0 1,0 0 0,50 0-1,-17 0 0,12 0 1,17 0 0,9-4 0,-1 4-1,-4 0 0,-4 0 2,-4 0-1,-4 4-1,4 1 1,8-1 0,9 0-1,-1 0 1,5-4 0,-1 0 0,-3-4-1,-5 0 1,-8 0 0,0-1-1,4 1 1,13 4 0,12 0 0,12 0-1,-7 0 0,-1 0 2,-4 0-2,-13 0 1,18 0-1,-5 0 1,16-4 0,1 0 0,-1-4-1,5-5 1,-4-3-1,12-5 1,12-4 0,13 0-1,16 0 1,21 5 0,21 3-1</inkml:trace>
    </iact:actionData>
  </iact:action>
  <iact:action type="add" startTime="99013">
    <iact:property name="dataType"/>
    <iact:actionData xml:id="d6">
      <inkml:trace xmlns:inkml="http://www.w3.org/2003/InkML" xml:id="stk6" contextRef="#ctx0" brushRef="#br0">4520 7630 0,'0'0'2,"0"0"1,0 0 6,0 0 0,-41 54 0,-9 16 2,-33 34-2,-8 3 0,9-3 2,7-21-2,25-13 0,9-16 1,29-8-1,-9-9 1,21 0-1,0 4 1,0 9 0,0 8-1,8 13 1,5 11 0,-1 14-1,13 3 1,0 4-1,16 1 1,9-1-1,16-7 1</inkml:trace>
    </iact:actionData>
  </iact:action>
  <iact:action type="add" startTime="103466">
    <iact:property name="dataType"/>
    <iact:actionData xml:id="d7">
      <inkml:trace xmlns:inkml="http://www.w3.org/2003/InkML" xml:id="stk7" contextRef="#ctx0" brushRef="#br0">13713 16379 0,'0'0'2,"0"0"0,0 0 8,0 0-1,0 0 0,0 0 1,75 8-1,-9 0 1,21 0-1,12 1 1,5-5 0,-17 0 1,8 4-2,8 5 0,9-1 1,4 1-1,-5-1 1,1-4-1,4-4 1,12-8 0,25-8-1,9-9 1</inkml:trace>
    </iact:actionData>
  </iact:action>
  <iact:action type="add" startTime="111527">
    <iact:property name="dataType"/>
    <iact:actionData xml:id="d8">
      <inkml:trace xmlns:inkml="http://www.w3.org/2003/InkML" xml:id="stk8" contextRef="#ctx0" brushRef="#br0">16394 15149 0,'0'0'2,"0"0"1,0 0 11,0 0-10,0 0 5,0 0 0,0 0 1,67 16-1,-30-11 1,12-5 0,22-5-1,20-3 1,16 0 0,13-5 0,13 1 0,16 0-1,12 3 1,21 5-1,25 4 1,16 0 0,34-4-2,32-12 3,18-18-2</inkml:trace>
    </iact:actionData>
  </iact:action>
  <iact:action type="add" startTime="122737">
    <iact:property name="dataType"/>
    <iact:actionData xml:id="d9">
      <inkml:trace xmlns:inkml="http://www.w3.org/2003/InkML" xml:id="stk9" contextRef="#ctx0" brushRef="#br0">18612 13990 0,'0'0'1,"0"0"3,0 0 13,0 0-14,0 0 3,0 0 4,-58-25 0,13 12-1,-13 1 2,-25-5-2,-16 1 1,-21-1 0,0 5-1,-13 8 1,9 4-1,0 4 1,-4 4 0,-1 5-1,-3 3 1,-9 5 0,21 4-1,13-1 1,12 5 0,4 0-1,8 5 1,4 3 0,9 0 0,16-4-1,0 0 1,17-4-1,8 0 1,13 0 0,3 0-1,9 0 1,4-4-1,13 4 1,-5 4 0,12 0 0,5 5-1,4-1 1,4 0-1,5 0 1,3 1 0,4-1-1,1 0 1,4-4 0,8 0-1,12 5 1,8-1-1,5-4 1,8 0 0,4 0 0,9 0-1,8 1 0,8-5 2,-5-5-1,1-3-1,4-4 0,-4-13 1,8-8 0,9-17-1,7-12 1,5-13 0,8-8-1,4-12 1,-4-8 0,-16-5 0,-5-8-1,-3-12 1,-14-9 0,-19 5-1,-34 3 1,-33 9-1,-38 8 1,-40-24 0,-71-22 0,-58 13-1,-21 46 0,1 49 1,20 34 0,16 20 1,26 12-2</inkml:trace>
    </iact:actionData>
  </iact:action>
  <iact:action type="add" startTime="124065">
    <iact:property name="dataType"/>
    <iact:actionData xml:id="d10">
      <inkml:trace xmlns:inkml="http://www.w3.org/2003/InkML" xml:id="stk10" contextRef="#ctx0" brushRef="#br0">15687 15832 0,'0'0'8,"0"0"-1,0 0 3,-29-58-1,21 25 1,-13-4-1,-4-5 1,-12-7-1,-17 3 1,-20-4 0,-34 5 0,-16 8-1,-21 8 0,-16 8 1,-17 4 0,-8 5 0,4 4-1,4 8 1,0 4-1,-8 12 1,8 9 0,16 12-1,26 9 1,32 8 0,26 0-1,16 8 1,20 4-1,22 0 1,16 5 0,24 16 0,42 24-1,46 22 1,57 12 0,38-4-1,4-26 1,4-28 0,-8-37-1,-5-38 1,-3-24 0,16-33-1,4-30 1,-8-24 0,-29-9 0,-34 0-1,-32 1 0,-29-1 1,-21 0 0,-21 5-1,-20 16 1,-17 21 0,-20 4-1,-22 4 1,-32 8-2,-25 17 2,-17 29 0,-33 33-1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719">
    <iact:property name="dataType"/>
    <iact:actionData xml:id="d0">
      <inkml:trace xmlns:inkml="http://www.w3.org/2003/InkML" xml:id="stk0" contextRef="#ctx0" brushRef="#br0">9489 4728 0,'0'0'2,"0"0"2,0 0 5,0 0-1,0 0 2,91 0-1,-8 4 1,20 0-1,5 4 1,-17 1 1,8-1-2,13-4 0,16-4 0,5-4 1,3-4 0,5-1 0,8 1-1,12 0 0,-4 0 2,1 3-2,-1 1 1,12-4-1,1 0 1,4-5 0,8-7-1,8-9 1,17-9-1,21-3 0,-1-1 2,9-3-2,25 4 1,12 3-1</inkml:trace>
    </iact:actionData>
  </iact:action>
  <iact:action type="add" startTime="23252">
    <iact:property name="dataType"/>
    <iact:actionData xml:id="d1">
      <inkml:trace xmlns:inkml="http://www.w3.org/2003/InkML" xml:id="stk1" contextRef="#ctx0" brushRef="#br0">11852 4831 0,'0'0'2,"0"0"1,-42-8 6,17 0 1,-12-5-2,-13-3 2,-16-5 0,-12-4-1,-13 0 1,8-4 0,0-4-1,13-8 1,16-9 0,21-4-1,21-8 0,20-4 1,29-25 0,33-8 0,26-9 0,11 17-1,9 25 1,8 8-1,0 24 1,0 18 0,-16 8 0,-17 8-1,-17 16 1,-20 1 0,-21 32-1,-33 26 1,-49 74-1,-88 91 1,-70 38 0,-12-59-1,29-78 1,32-67-1</inkml:trace>
    </iact:actionData>
  </iact:action>
  <iact:action type="add" startTime="24267">
    <iact:property name="dataType"/>
    <iact:actionData xml:id="d2">
      <inkml:trace xmlns:inkml="http://www.w3.org/2003/InkML" xml:id="stk2" contextRef="#ctx0" brushRef="#br0">12865 6285 0,'0'0'7,"0"0"6,0 0-7,0 0 3,0 0 1,0 0 0,0 0-1,54-13 1,25-8 0,57-16-1,54-8 3,34-1-2,3 13-1,-3 16-1</inkml:trace>
    </iact:actionData>
  </iact:action>
  <iact:action type="add" startTime="43710">
    <iact:property name="dataType"/>
    <iact:actionData xml:id="d3">
      <inkml:trace xmlns:inkml="http://www.w3.org/2003/InkML" xml:id="stk3" contextRef="#ctx0" brushRef="#br0">11322 8102 0,'0'0'1,"0"0"1,0 0 9,0 0 1,0 0-6,62 4 3,-29-4 1,8 0-1,9-4 1,16-4 0,13-5-1,12-3 1,8-5 0,-4 0-1,-4 5 1,5-1 0,3 5-1,8 4 0,5-1 1,8 1 0,0 0-1,13-9 1,20-8-1,8-8 1,13-4 0,4-4-1,8-5 0,0 9 1</inkml:trace>
    </iact:actionData>
  </iact:action>
  <iact:action type="add" startTime="52121">
    <iact:property name="dataType"/>
    <iact:actionData xml:id="d4">
      <inkml:trace xmlns:inkml="http://www.w3.org/2003/InkML" xml:id="stk4" contextRef="#ctx0" brushRef="#br0">11901 10806 0,'0'0'3,"0"0"-3,0 0 11,0 0-2,0 0-1,0 0 2,42-4 1,-1-9-2,21-12 1,29-16 0,25-9 0,25 1 0,12 3-1,20 9 1,14 4 0,3 0-1,-4-5 1</inkml:trace>
    </iact:actionData>
  </iact:action>
  <iact:action type="add" startTime="66331">
    <iact:property name="dataType"/>
    <iact:actionData xml:id="d5">
      <inkml:trace xmlns:inkml="http://www.w3.org/2003/InkML" xml:id="stk5" contextRef="#ctx0" brushRef="#br0">13039 7622 0,'0'0'2,"0"0"0,0 0 9,0 0-4,0 0 3,0 0 0,-8 62-1,4 0 1,-5 17 0,5 16-1,0-4 1,4 4 1,-4 0-1,0 1 0,4-5-2,0-13 1,-4-15 1,4-18-1,0-16 0,0-16 1,0-13-1,0 0 1,0 0-1</inkml:trace>
    </iact:actionData>
  </iact:action>
  <iact:action type="add" startTime="66622">
    <iact:property name="dataType"/>
    <iact:actionData xml:id="d6">
      <inkml:trace xmlns:inkml="http://www.w3.org/2003/InkML" xml:id="stk6" contextRef="#ctx0" brushRef="#br0">12753 8173 0,'0'0'8,"0"0"2,0 0 0,0 0-1,0 0 1,0 0-1,0 0 1,0 0-1,54 78 1,-21-20 0,0 0-1,-4-12 1,0-22 0,0-15-1,4-18 0,34-44 1,24-88 0,37-108 0</inkml:trace>
    </iact:actionData>
  </iact:action>
  <iact:action type="add" startTime="70030">
    <iact:property name="dataType"/>
    <iact:actionData xml:id="d7">
      <inkml:trace xmlns:inkml="http://www.w3.org/2003/InkML" xml:id="stk7" contextRef="#ctx0" brushRef="#br0">14715 4984 0,'0'0'2,"0"0"1,0 0 14,-42 13-14,17-1 5,-8 5 3,-12 4-3,-13-1 2,-12 1-1,-13 0 1,-17-5 1,-3-3-3,-13-9 2,0-4 1,-8-4-2,-4-9 1,4-3 0,8-5 0,17-4-1,20 0 1,13-4 0,8-4 0,4 0-1,0-4 0,-4-9 1,1-3 0,-1-1-1,4 4 2,12 1-2,14-1 1,11 1 0,13-9 0,16-16 0,17-30-1,21-41 1,16-8 0,4 0-2,5 17 2,3 16-1,13 25 1,9 8-1,3 25 1,-3 17 0,-1 7 0,4 18-1,9 8 1,12 8 0,13 8-1,7 25 1,5 17-1,4 16 2,-8 25-2,-21 8 1,-24 1-1,-30 7 1,-24 18 0,-30 7-1,-32 17 2,-47 50-1,-57 25-2,-45-13 2,-34-21 0,-7-33-1,-1-32 1,0-26-1,29-33 0,25-24 1,41-26 0,42-20 0,16-17-1</inkml:trace>
    </iact:actionData>
  </iact:action>
  <iact:action type="add" startTime="77451">
    <iact:property name="dataType"/>
    <iact:actionData xml:id="d8">
      <inkml:trace xmlns:inkml="http://www.w3.org/2003/InkML" xml:id="stk8" contextRef="#ctx0" brushRef="#br0">16808 3022 0,'0'0'3,"0"0"-2,0 0 8,-41-17 0,8 17 1,-34 9-1,-40 32 1,-42 34 0,-4 49 0,29 25-1,41 0 2,37-17-2,22-24 1,15-17 0,5-16-2</inkml:trace>
    </iact:actionData>
  </iact:action>
  <iact:action type="add" startTime="77668">
    <iact:property name="dataType"/>
    <iact:actionData xml:id="d9">
      <inkml:trace xmlns:inkml="http://www.w3.org/2003/InkML" xml:id="stk9" contextRef="#ctx0" brushRef="#br0">15877 4380 0,'0'0'7,"0"0"3,4 75 0,9 28-1,7 46 1,5 4 1,0-24-3,0-34 3,0-37-2,-5-33 1</inkml:trace>
    </iact:actionData>
  </iact:action>
  <iact:action type="add" startTime="78022">
    <iact:property name="dataType"/>
    <iact:actionData xml:id="d10">
      <inkml:trace xmlns:inkml="http://www.w3.org/2003/InkML" xml:id="stk10" contextRef="#ctx0" brushRef="#br0">19158 2972 0,'0'0'6,"0"0"4,-21 42-1,26-1 1,7 25 0,9 17-1,3 17 1,1-9-1,-4-9 2,-4-15-2</inkml:trace>
    </iact:actionData>
  </iact:action>
  <iact:action type="add" startTime="78222">
    <iact:property name="dataType"/>
    <iact:actionData xml:id="d11">
      <inkml:trace xmlns:inkml="http://www.w3.org/2003/InkML" xml:id="stk11" contextRef="#ctx0" brushRef="#br0">19766 4554 0,'-8'112'6,"-4"66"5,-17 91-1,-4-29-1,-5-62 0</inkml:trace>
    </iact:actionData>
  </iact:action>
  <iact:action type="add" startTime="78799">
    <iact:property name="dataType"/>
    <iact:actionData xml:id="d12">
      <inkml:trace xmlns:inkml="http://www.w3.org/2003/InkML" xml:id="stk12" contextRef="#ctx0" brushRef="#br0">19233 3792 0,'0'0'6,"0"0"5,0 0-3,0 0 1,8 41 1,21 42 0,25 58 0,20 25 0,9-34-1,0-49 1,-9-54 0,-12-33 0</inkml:trace>
    </iact:actionData>
  </iact:action>
  <iact:action type="add" startTime="79293">
    <iact:property name="dataType"/>
    <iact:actionData xml:id="d13">
      <inkml:trace xmlns:inkml="http://www.w3.org/2003/InkML" xml:id="stk13" contextRef="#ctx0" brushRef="#br0">16196 5440 0,'0'0'6,"45"-13"4,46-7 0,75-17-1,74-1 2,54 5-3,24 17 2,21 24-1,42 29 1,33 25-1,12 13 1,25-1-1</inkml:trace>
    </iact:actionData>
  </iact:action>
  <iact:action type="add" startTime="85715">
    <iact:property name="dataType"/>
    <iact:actionData xml:id="d14">
      <inkml:trace xmlns:inkml="http://www.w3.org/2003/InkML" xml:id="stk14" contextRef="#ctx0" brushRef="#br0">14677 4666 0,'0'0'2,"0"0"1,0 0 5,-41 16 2,8 1-1,-21 4 1,-25 7-1,-16 1 1,-16 0 0,-1-4 0,8-8-1,5-1 1,0-3-1,-5-5 1,-7-8 0,3-4-1,5-4 1,12-5 0,16 1-1,13-1 1,4 1-1,4 0 1,1-5 0,-1-4 0,4-4-1,1-12 1,7-17 0,9-8 0,17-21-1,11-12 1,14-17-1,16-20 1,8-1-1,12 1 1,5 0 0,8 16 0,8 0-1,17 16 1,12 17-1,4 17 1,0 17-1,-24 15 1,-5 18 0,1-1-1,7 9 1,13 8 0,17 8 0,8 1-1,4 7 1,-5 17 0,1 9-1,0 7 1,-4 9-1,-13 9 1,-12-9 0,-17 8-1,-12-8 1,-12 0 0,-13-9-1,-4 9 1,-17-16-1,-3 7 1,-5-7 0,-8 8 0,-9 7-1,-12 18 1,-12 16 0,-17 0-1,-12 0 1,-4-12 0,-9-5-1,9-7 1,8-9 0,-9-4-2,-7-5 2,-1-7 0,-8-9-1,-4-8 1,4-9 0,5-12-1,3-4 0,-12-12 1,-21-17-1,-4-17 1,-4-20 0,17-17-1</inkml:trace>
    </iact:actionData>
  </iact:action>
  <iact:action type="add" startTime="93092">
    <iact:property name="dataType"/>
    <iact:actionData xml:id="d15">
      <inkml:trace xmlns:inkml="http://www.w3.org/2003/InkML" xml:id="stk15" contextRef="#ctx0" brushRef="#br0">10453 9613 0,'0'0'2,"0"0"0,0 0 8,0 0-2,0 0 2,54-53 0,-21 28-1,4 0 1,9-4 0,-5 4-1,0 4 1,1-4-1,3 1 1,1-1 1,4 4-1,7 0-1,6 5 0,3 3 0,4 5 1,-4 4 0,0 4-1,-3 0 1,-1 8-1,0 5 1,8 3-1,4 9 1,13 4 0,-8-4-1,4 0 1,-5-5 0,-3-3-1,-1-9 1,5-4-1,12-4 0,16-8 2,13-8-2,5-5 2,3-4-2,0-4 1,9-4-1,3-4 0,1-5 1,4 1-1,8-5 1,8-3 0,5-5-1,-9-4 1</inkml:trace>
    </iact:actionData>
  </iact:action>
  <iact:action type="add" startTime="95480">
    <iact:property name="dataType"/>
    <iact:actionData xml:id="d16">
      <inkml:trace xmlns:inkml="http://www.w3.org/2003/InkML" xml:id="stk16" contextRef="#ctx0" brushRef="#br0">13560 9990 0,'0'0'9,"0"0"-1,0 0 2,0 0-1,0 0 1,-41-4-1,12-4 1,-17-9-1,-16-12 2,-12-12-2,-1-5 1,1 5-1,4-1 2,8 5-2,-1 4 0,6 4 2,-1 4-2,-17 4 1,-3 5 0,-5 3-1,4 9 1,-12 4-1,0 4 1,-8 5-1,-5 3 2,5 5-2,12 3 1,13 5 0,12 4 0,12 4-1,9 9 1,3 16-1,14 8 1,7 9 0,13-5-1,8-4 1,13-4-1,7-8 1,14-8-1,11-9 1,18-8 2,15-4-4,13-9 1,25 1 1,9-5 0,11-3-1,9-1 1,4 0-1,0-8 1,5-8 0,-5-17 0,-4-25-1,-9-37 1,-11-29 0,-18-20-1,-20-17 0,-20-9 1,-22-8-1,-16-4 1,-8 13 0</inkml:trace>
    </iact:actionData>
  </iact:action>
  <iact:action type="add" startTime="107086">
    <iact:property name="dataType"/>
    <iact:actionData xml:id="d17">
      <inkml:trace xmlns:inkml="http://www.w3.org/2003/InkML" xml:id="stk17" contextRef="#ctx0" brushRef="#br0">15579 5361 0,'0'0'2,"0"0"1,0 0 6,0 0-1,0 0 2,0 0-1,0 0 1,0 0 0,0 0-1,0 0 2,17 50-3,-17-38 2,0 5-1,0 4 2,0 3-2,0 5 0,0 5 1,4 3 0,0 8-1,4 5 1,1 8-1,-1 0 1,-4 4 1,0 0-2,0-4 1,-4-4 0,0-4-1,0-1 0,9 1 1,-9 0 0,4-1-1,4 1 1,4 4 0,1 4-1,-1 0 1,5 4-1,-5-4 1,1 0 0,-1 0-1,-4-4 0,-4-1 1,1 1 0,-5 4-1,0 0 1,4 4 0,0 5 0,0-1-1,0 0 1,0 0-1,0 1 1,1-5 0,-5-4-1,0-5 1,0 1-1,0 0 1,0 0 0,4 0-1,0 4 1,0 0-1,0 0 1,4 4 0,-8 0 0,5-4-1,-5 0 1,0 0-1,-5 0 1,5 4 0,-8 4-2,4 0 3,4 1-2,0 3 0,0 0 2,0-3-2,-4-1 1,0-4-1,0 0 1,-1-4 0,1-4-1,0 0 1,0-5-1,4 1 1,0 0-1,0 3 1,4-3 0,0-4 0,0-1-1,-4-3 1,0-1-1,0-4 1,0 1 0,0 3-1,0 0 0,0 1 1,0 3 0,0 1 0,-4-1-1,4 1 1,-4 4 0,0-1-1,0 1 1,0 0 0,4-1-1,-4 1 1,-1-4 0,1 3-1,0 1 1,0-4 0,4-1-1,8-4 1,17-3-1</inkml:trace>
    </iact:actionData>
  </iact:action>
  <iact:action type="add" startTime="123698">
    <iact:property name="dataType"/>
    <iact:actionData xml:id="d18">
      <inkml:trace xmlns:inkml="http://www.w3.org/2003/InkML" xml:id="stk18" contextRef="#ctx0" brushRef="#br0">16849 6086 0,'0'0'3,"0"0"-3,0 0 9,0 0 1,0 0-1,-53-8 1,24-1 0,-21-7-1,-29-9 1,-36-8 0,-34 0 0,-17 4-1,-3 8 1,7 4-1,9 9 1,25 4-1,29 4 1,28 0 0,26 4 0,20-4-1,12-4 0</inkml:trace>
    </iact:actionData>
  </iact:action>
  <iact:action type="add" startTime="124227">
    <iact:property name="dataType"/>
    <iact:actionData xml:id="d19">
      <inkml:trace xmlns:inkml="http://www.w3.org/2003/InkML" xml:id="stk19" contextRef="#ctx0" brushRef="#br0">16096 5506 0,'0'0'8,"0"0"0,0 0 2,-74 42-1,-13 7 1,-49 17 0,-26 1 0,5-9 0,16-13-1,21-12 1,9-8-1,20-8 1,24-5 0,22-4-1,16 1 0,17-1 1,7 0 0,14 9 0,20 12 0,20 16-1,26 13 1,16 4-1,20-4 1,22-12-1,32-21 1,34-25 0</inkml:trace>
    </iact:actionData>
  </iact:action>
  <iact:action type="add" startTime="124884">
    <iact:property name="dataType"/>
    <iact:actionData xml:id="d20">
      <inkml:trace xmlns:inkml="http://www.w3.org/2003/InkML" xml:id="stk20" contextRef="#ctx0" brushRef="#br0">16398 8731 0,'0'0'7,"0"0"2,0 0 1,0 0 0,0 0-1,0 0 1,0 0-1,0 0 1,-70 9 0,8-1-1,-33 0 1,-33 1 0,-34-1 0,-16 4-1,-8 1 1,8-1 1,13-4-1,8 5 0,24-5-2,30 0 3,32-3-3,30-1 3,12 0-2,17-4 1,12 0-3</inkml:trace>
    </iact:actionData>
  </iact:action>
  <iact:action type="add" startTime="125324">
    <iact:property name="dataType"/>
    <iact:actionData xml:id="d21">
      <inkml:trace xmlns:inkml="http://www.w3.org/2003/InkML" xml:id="stk21" contextRef="#ctx0" brushRef="#br0">15546 8090 0,'0'0'6,"0"0"7,-70 20-7,16 14 4,-20 23 0,-30 22-1,-24 12 2,-4-4-2,7-16 1,30-18 0,25-11 0,20-9-1,17-8 1,12 0-1,13-5 1,8 5 0,21 12-1,37 21 1,37 17 0,29 4-2,8-5 3,5-12-2,4-8 1,12-13-1,12-16 1</inkml:trace>
    </iact:actionData>
  </iact:action>
  <iact:action type="add" startTime="130156">
    <iact:property name="dataType"/>
    <iact:actionData xml:id="d22">
      <inkml:trace xmlns:inkml="http://www.w3.org/2003/InkML" xml:id="stk22" contextRef="#ctx0" brushRef="#br0">12025 14747 0,'0'0'2,"0"0"-1,0 0 9,0 0-1,0 0 1,0 0 0,71-8-1,-26 4 1,9 0 0,16 0-1,25-5 1,21 1 0,4 4-1,-4 4 1,4 8 0,17 5 0,20 3-1,21 5 1,0-9-1,0-12 1,12-12-1,33-17 1,9-17-1,20-12 1</inkml:trace>
    </iact:actionData>
  </iact:action>
  <iact:action type="add" startTime="131026">
    <iact:property name="dataType"/>
    <iact:actionData xml:id="d23">
      <inkml:trace xmlns:inkml="http://www.w3.org/2003/InkML" xml:id="stk23" contextRef="#ctx0" brushRef="#br0">12741 16047 0,'0'0'7,"0"0"2,-54 0 1,42 0 0,-5 0-1,13 0 1,4 0-1,0 0 1,0 0-1,0 0 1,0 0-1,95-8 1,-45 12 0,16 4-1,29 9 1,34 8 0,20 4 0,-1 4-1,-15-4 0,-9-8 0,-8-5 2,-4-7-2,-5-5 1,-8-4 0,-16 0-1,-4-4 0,-5-1 1,9 1-1,12-4 1,17 0 0,16-5-1,13-7 0,12-9 1,4-13 0,-4-8-1,-12-3 0,-17 3 2,-16 4-2,-5 5 1,0 8-1,9 8 0,4 9 1</inkml:trace>
    </iact:actionData>
  </iact:action>
  <iact:action type="add" startTime="134350">
    <iact:property name="dataType"/>
    <iact:actionData xml:id="d24">
      <inkml:trace xmlns:inkml="http://www.w3.org/2003/InkML" xml:id="stk24" contextRef="#ctx0" brushRef="#br0">14528 14718 0,'0'0'6,"0"0"-6,0 0 7,0 0 3,0 0 0,0 0-1,0 0 1,38 4 0,-1-4-1,13 0 1,12 0-1,4 0 2,4 0-1,0 5-1,9 3 2,12-4-2,17 0 0</inkml:trace>
    </iact:actionData>
  </iact:action>
  <iact:action type="add" startTime="139299">
    <iact:property name="dataType"/>
    <iact:actionData xml:id="d25">
      <inkml:trace xmlns:inkml="http://www.w3.org/2003/InkML" xml:id="stk25" contextRef="#ctx0" brushRef="#br0">14615 7593 0,'0'0'2,"0"0"0,0 0 8,95 4-1,9-4 0,41-4 1,28-4 0,9-5 0,-4 1 0,-33-1-1,-25 5 1,-25 4 0,-20 4-1</inkml:trace>
    </iact:actionData>
  </iact:action>
  <iact:action type="add" startTime="139565">
    <iact:property name="dataType"/>
    <iact:actionData xml:id="d26">
      <inkml:trace xmlns:inkml="http://www.w3.org/2003/InkML" xml:id="stk26" contextRef="#ctx0" brushRef="#br0">15182 7328 0,'0'0'6,"-41"4"5,-9 4-3,-20 5 2,-13 3 0,9 5-1,20-4 1,4-1-1,17 1 2,8 3-2,9 9 0,11 13 1,14 16 1,24 29-3,29 20 2,29 5 0,37-8-1,34-22 0,24-19 2</inkml:trace>
    </iact:actionData>
  </iact:action>
  <iact:action type="add" startTime="140004">
    <iact:property name="dataType"/>
    <iact:actionData xml:id="d27">
      <inkml:trace xmlns:inkml="http://www.w3.org/2003/InkML" xml:id="stk27" contextRef="#ctx0" brushRef="#br0">16225 10168 0,'0'0'7,"-50"0"8,5 0-12,-18 4 6,-23 5 1,-26-1 0,-20 4 0,-13 5 1,8-5-2,25 1 0,21-5 0,21 0 1,25-4-1,20-4 1,12-4-1,9 0 1</inkml:trace>
    </iact:actionData>
  </iact:action>
  <iact:action type="add" startTime="140261">
    <iact:property name="dataType"/>
    <iact:actionData xml:id="d28">
      <inkml:trace xmlns:inkml="http://www.w3.org/2003/InkML" xml:id="stk28" contextRef="#ctx0" brushRef="#br0">15418 9891 0,'0'0'7,"0"0"3,-79 62-1,21 0 0,-8 12 1,0 1 0,12-9 0,13-12-1,20-8 1,17-5-1,12 5 1,30 20-1,48 21 1,51 8 0,45-8-1</inkml:trace>
    </iact:actionData>
  </iact:action>
  <iact:action type="add" startTime="144027">
    <iact:property name="dataType"/>
    <iact:actionData xml:id="d29">
      <inkml:trace xmlns:inkml="http://www.w3.org/2003/InkML" xml:id="stk29" contextRef="#ctx0" brushRef="#br0">16928 14801 0,'0'0'2,"0"0"2,0 0 5,0 0 0,0 0-1,0 0 2,0 0 0,0 0-1,50-4 1,4-8-1,12-1 1,12 1 0,17-5-1,13-4 2,16 1-2,17-5 1,8 0-1,16 0 1,-3 5 0,7-1-1,-3 8 0,3 5 2,5 4-2,-4 4 1</inkml:trace>
    </iact:actionData>
  </iact:action>
  <iact:action type="add" startTime="144662">
    <iact:property name="dataType"/>
    <iact:actionData xml:id="d30">
      <inkml:trace xmlns:inkml="http://www.w3.org/2003/InkML" xml:id="stk30" contextRef="#ctx0" brushRef="#br0">17586 16254 0,'0'0'6,"0"0"4,0 0-1,0 0 1,0 0-1,0 0 1,0 0 0,0 0-1,0 0 1,0 0-1,58-8 1,29-8 0,37-9-1,29-4 1,17-4 0,3-1-1,9 1 1,-4-4 0,-8 4-1</inkml:trace>
    </iact:actionData>
  </iact:action>
  <iact:action type="add" startTime="149319">
    <iact:property name="dataType"/>
    <iact:actionData xml:id="d31">
      <inkml:trace xmlns:inkml="http://www.w3.org/2003/InkML" xml:id="stk31" contextRef="#ctx0" brushRef="#br0">8418 14743 0,'0'0'2,"0"0"1,0 0 5,0 0 2,0 0 0,0 0-1,0 0 1,49 21 0,-20-13-1,4 0 1,4 1 0,5 3 0,12 1-1,24-1 1,30 0 0,32 1 0,30-1 0,37-8-1,25 1 1,37-5-1,28 0 1,34-9 0,63-16 0,40-16-1</inkml:trace>
    </iact:actionData>
  </iact:action>
  <iact:action type="add" startTime="158241">
    <iact:property name="dataType"/>
    <iact:actionData xml:id="d32">
      <inkml:trace xmlns:inkml="http://www.w3.org/2003/InkML" xml:id="stk32" contextRef="#ctx0" brushRef="#br0">13444 10532 0,'0'0'3,"0"0"-3,-53 0 11,24 0-3,-13 0 2,-20 5-1,-25 3 1,-37 4 0,-25 1 0,-4-5 1,4 0-3,4 1 1,-3-1 1,3 0-1,16-4 1,30-4 0,16 0-1,17-4 1,8-4-1,13-5 1,3-3 0,5-9 0,8-8-1,13-8 0,16-13 2,4-13-2,29-28 0,45-25 1,51-16 0,32 11-1,38 14 1,-1 32 0,-7 33 0,-5 30-1,4 24 1,-4 29-1,-8 30 2,-29 28-3,-45 17 1,-42 8 1,-42 4 0,-36 12 0,-55 26-1,-44 4 1,-34-30-1,-4-45 1,12-45-1,21-34 1,21-28-1,20-30 1,29-37 0</inkml:trace>
    </iact:actionData>
  </iact:action>
  <iact:action type="add" startTime="159331">
    <iact:property name="dataType"/>
    <iact:actionData xml:id="d33">
      <inkml:trace xmlns:inkml="http://www.w3.org/2003/InkML" xml:id="stk33" contextRef="#ctx0" brushRef="#br0">9733 13613 0,'0'0'7,"0"0"1,0 0 2,0 0 0,0 0 0,62 0 0,-8 0-1,16 0 1,17-4-1,21-5 1,16-3 2,21-9-4,4 1 3,12-5-2,5 4 0,7 5 1,14-1-1,19 0 1,-3 1-1,21-9 1,16-12-1,8-9 0,29-12 1,37-12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720">
    <iact:property name="dataType"/>
    <iact:actionData xml:id="d0">
      <inkml:trace xmlns:inkml="http://www.w3.org/2003/InkML" xml:id="stk0" contextRef="#ctx0" brushRef="#br0">8732 4372 0,'0'0'5,"0"0"-5,0 0 9,50-9 1,-9 9-1,13-8 1,4 8 0,0 8-1,-5-8 1,5 9 0,-12-1-1,-1 9 2,5-9-2,-4 8 1,7 1 0,5 0-1,8 3 1,9 1 2,4 0-3,-1-1-1,-3-3 2,-1-5-1,-4 1 1,-3-1 1,-1 1-2,4-5-1,9-4 2,12 0 1,8-4-2,0 0 1,-8 0-1,0 0 1,5-4-1,3-4 1,0-1-1,5-3 2,-5 0-1,-4-1-1,0 1 0,0-1-1,5-3 2,11-1 1,9-3-2,-4-1 0,-8 0 1,-5 5 0,-4-1-1,1 5 1,-1 3 0,-4-7-1,-4 7 1,-8 9-1,-4-8 1,3 8-1,5-8 1,8 0-1,5-1 2,3 1-1,-4 0-2,1-1 2,-1 9 1,0-8-3,5 8 1,7 0 1,5-8 0,4 0-1,4-9 1,9 1 0,12-1-1,12 9 1,21-1-1</inkml:trace>
    </iact:actionData>
  </iact:action>
  <iact:action type="add" startTime="11830">
    <iact:property name="dataType"/>
    <iact:actionData xml:id="d1">
      <inkml:trace xmlns:inkml="http://www.w3.org/2003/InkML" xml:id="stk1" contextRef="#ctx0" brushRef="#br0">18049 8173 0,'-29'186'2,"-24"269"2,3 195 3</inkml:trace>
    </iact:actionData>
  </iact:action>
  <iact:action type="add" startTime="24835">
    <iact:property name="dataType"/>
    <iact:actionData xml:id="d2">
      <inkml:trace xmlns:inkml="http://www.w3.org/2003/InkML" xml:id="stk2" contextRef="#ctx0" brushRef="#br0">14926 5891 0,'0'0'2,"-62"21"1,-5-9 5,-24 1 2,0-5 0,17-4-1,16-4 1,17-4 0,12-4-1,8-1 1</inkml:trace>
    </iact:actionData>
  </iact:action>
  <iact:action type="add" startTime="25260">
    <iact:property name="dataType"/>
    <iact:actionData xml:id="d3">
      <inkml:trace xmlns:inkml="http://www.w3.org/2003/InkML" xml:id="stk3" contextRef="#ctx0" brushRef="#br0">14897 5415 0,'0'0'7,"0"0"3,0 0-1,0 0 1,0 0 0,-54 33-1,25-16 1,-17 8-1,-12 8 1,-12 4 0,-4 4-1,-1 5 2,9-1-2,8 1 1,13-9 0,7-8-1,13-4 1,9-8 0,8-5-1,4-4 1,4-3-1,4 3 1,8 0 0,25 9 0,17 3-1,37 9 1,21 0-1,4-8 2,0-9-3</inkml:trace>
    </iact:actionData>
  </iact:action>
  <iact:action type="add" startTime="31515">
    <iact:property name="dataType"/>
    <iact:actionData xml:id="d4">
      <inkml:trace xmlns:inkml="http://www.w3.org/2003/InkML" xml:id="stk4" contextRef="#ctx0" brushRef="#br0">15472 6794 0,'0'0'1,"0"0"2,0 0 7,0 0-1,0 0 2,0 0-2,0 0 1,0 0 0,0 0-1,0 0 1,0 0 0,0 0-1,0 0 1,0 0 0,-91 29 0,12-17-1,-8 5 1,-12-5-1,-5-4 2,5 1 0,-4-5-2,-1 0 0,17 0 0,9 0 1,12 0-1,12 1 0,8-5 2,17 0-2,9 0 1</inkml:trace>
    </iact:actionData>
  </iact:action>
  <iact:action type="add" startTime="32200">
    <iact:property name="dataType"/>
    <iact:actionData xml:id="d5">
      <inkml:trace xmlns:inkml="http://www.w3.org/2003/InkML" xml:id="stk5" contextRef="#ctx0" brushRef="#br0">14946 6405 0,'0'0'7,"0"0"4,0 0-4,-66 37 3,25-4-1,-17 8 0,-8 5 1,-1-1 0,5 1 0,4-5 0,-4-3-1,9-5 1,7-4 0,13-9-1,8-3 1,9-5-1,7 1 1,9-1-1,4 1 1,9 12 0,20 16-1,25 13 1,29 4 0,12-13 0,0-24-1,1-21 1,15-29-1</inkml:trace>
    </iact:actionData>
  </iact:action>
  <iact:action type="add" startTime="33543">
    <iact:property name="dataType"/>
    <iact:actionData xml:id="d6">
      <inkml:trace xmlns:inkml="http://www.w3.org/2003/InkML" xml:id="stk6" contextRef="#ctx0" brushRef="#br0">14876 9725 0,'0'0'6,"0"0"4,0 0 0,0 0 0,0 0-1,0 0 2,0 0-2,0 0 1,0 0 0,0 0-1,-103 8 1,3-3-1,-20 3 1,-12 0 1,-5 0-2,1 5 1,8-1-1,12 1 1,12-5 0,9 0-2,12 0 3,21 1-2,17-1 1,24-4 0,13-4-2</inkml:trace>
    </iact:actionData>
  </iact:action>
  <iact:action type="add" startTime="34089">
    <iact:property name="dataType"/>
    <iact:actionData xml:id="d7">
      <inkml:trace xmlns:inkml="http://www.w3.org/2003/InkML" xml:id="stk7" contextRef="#ctx0" brushRef="#br0">13693 9402 0,'0'0'5,"0"0"4,-21 42 1,13-18 0,-5 5-1,-3 0 1,-5 0-1,-4 0 1,-4-4-1,-4-4 1,-4-5-1,0 1 1,4-5 0,8 1-1,8-1 1,5 5 0,8 4-1,16 16 1,5 12 0,28 14 0,34-10-1,24-24 1,38-37-1</inkml:trace>
    </iact:actionData>
  </iact:action>
  <iact:action type="add" startTime="37826">
    <iact:property name="dataType"/>
    <iact:actionData xml:id="d8">
      <inkml:trace xmlns:inkml="http://www.w3.org/2003/InkML" xml:id="stk8" contextRef="#ctx0" brushRef="#br0">14942 4442 0,'0'0'2,"0"0"0,0 0 7,0 0 1,0 0-1,0 0 1,-45 0-1,20 0 1,-17 0 0,-20 0-1,-25 4 1,-12-4 0,-8 0 0,-5-4-1,4-4 1,9-5-1,8-3 1,17-17 0,7 0-1,14-17 1,11 0 0,-3-16 0,7-17-1,9 0 1,13-16-1,12-9 1,12-16-1,21-8 3,29-1-4,37-8 2,33 25-1,21 17 0,4 41 2,-8 42-2,4 32 0,13 50 2,-9 50-2,-21 50 1,-37 8 0,-45-9-1,-38-16 1,-32 1 0,-38-10-1,-50 1 0,-29-42 2,-7-53-2,7-34 1,1-36-2,-1-43 3,13-49-2</inkml:trace>
    </iact:actionData>
  </iact:action>
  <iact:action type="add" startTime="41283">
    <iact:property name="dataType"/>
    <iact:actionData xml:id="d9">
      <inkml:trace xmlns:inkml="http://www.w3.org/2003/InkML" xml:id="stk9" contextRef="#ctx0" brushRef="#br0">15621 7816 0,'0'0'3,"0"0"-3,0 0 10,0 0 0,-42 42 0,-3-9-1,-13 4 2,-21 5-2,-12-1 1,0-4 0,0-8-1,4-8 1,0-9 0,1-12-1,3-8 1,0-8 0,13-1-1,12 0 1,16 5 0,13 0 0,9-1-1,7 1 0</inkml:trace>
    </iact:actionData>
  </iact:action>
  <iact:action type="add" startTime="41919">
    <iact:property name="dataType"/>
    <iact:actionData xml:id="d10">
      <inkml:trace xmlns:inkml="http://www.w3.org/2003/InkML" xml:id="stk10" contextRef="#ctx0" brushRef="#br0">15066 7564 0,'0'0'5,"0"0"5,0 0-2,0 0 2,0 0 1,-41 0-2,20 4 0,-8 4 1,-25 9 0,-24 16 0,-21 17-1,-9 24 1,5 9 0,20-4-1,21-17 1,16-17 0,17-12-1,17-8 1,8-8 0,8-5-1,12 5 1,26 4 0,28 8-1,29-1 1,9-7 0,4-4-1</inkml:trace>
    </iact:actionData>
  </iact:action>
  <iact:action type="add" startTime="46971">
    <iact:property name="dataType"/>
    <iact:actionData xml:id="d11">
      <inkml:trace xmlns:inkml="http://www.w3.org/2003/InkML" xml:id="stk11" contextRef="#ctx0" brushRef="#br0">13242 8963 0,'0'0'1,"0"0"3,0 0 5,0 0 0,0 0 1,53 0 0,-15-4-1,20-4 1,16-5 0,17-3-1,8-1 1,9-3 0,0 3 0,-1-4-1,13-3 1,8-1-1,13-4 3,8-9-4,4-7 2,0-9-1,9-8 1,-5-4-1,-8 4 0,0 0 1,-9-1-1,5-11 2,16-30-2,13-24 1,-4-4 0,-1-9-1,-3-8 1,-5-17-1,-8-16 1,-20 4-1,-17-4 1,0-5 0,-9 1-1,-8-25 1,-16 4 0,-25 12-1,-25 9 0,-12-4 1,-17 12 0,-8 4 0,-29 0-1,-13 21 1,-24 16 0,-17 13-1,-8 24 1,-13 18 0,-3 24 0,-5 8-1,0 25 0,0 0 2,-8 17-2,-8 0 1,-5 8 0,-16 8-1,-8 9 1,-13 16-1,0 8 1,0 0 0,5 9 0,3 4-1,5 4 1,8 0 0,24-4-1,22-5 0,24-7 1,21-9 0,17-12-1,16-9 1,16-12 0,9-8-1,4-5 0</inkml:trace>
    </iact:actionData>
  </iact:action>
  <iact:action type="add" startTime="47902">
    <iact:property name="dataType"/>
    <iact:actionData xml:id="d12">
      <inkml:trace xmlns:inkml="http://www.w3.org/2003/InkML" xml:id="stk12" contextRef="#ctx0" brushRef="#br0">15393 3958 0,'-45'33'4,"-34"33"5,-45 33 0,-21 26 2,9-18-2,24-11 1,29-18 0,4-12-1,22-12 1,7-8-1,13-13 1,12-8 0,12-5-1,9-3 1,8-5 0,17 5-1,29 8 1,45 0-1,50-9 1,41-20 0,50-21-1,24-12 1</inkml:trace>
    </iact:actionData>
  </iact:action>
  <iact:action type="add" startTime="86099">
    <iact:property name="dataType"/>
    <iact:actionData xml:id="d13">
      <inkml:trace xmlns:inkml="http://www.w3.org/2003/InkML" xml:id="stk13" contextRef="#ctx0" brushRef="#br0">7652 6073 0,'0'0'2,"0"0"0,0 0 8,0 0-1,0 0 0,0 0 0,0 0 1,95 5 0,-8-5-1,29 4 1,21-4 0,7-4 0,-3-1-1,0 1 1,4 0 0,3 4 0,-3 4-1,-4 5 1,-9 3-1</inkml:trace>
    </iact:actionData>
  </iact:action>
  <iact:action type="add" startTime="86479">
    <iact:property name="dataType"/>
    <iact:actionData xml:id="d14">
      <inkml:trace xmlns:inkml="http://www.w3.org/2003/InkML" xml:id="stk14" contextRef="#ctx0" brushRef="#br0">8753 5543 0,'0'0'6,"0"0"3,0 0 1,0 0-2,66 38 3,4-9-2,21 8 1,0-4-1,-8-4 1,-13 0 1,-16-8-2,-13-1 0,-7 1 1,-10 4 0,-3 0-1,-9 8 2,-16 12-2,-29 38 0,-62 54 2,-58 41-2,-17 0 1,17-17-1</inkml:trace>
    </iact:actionData>
  </iact:action>
  <iact:action type="add" startTime="87320">
    <iact:property name="dataType"/>
    <iact:actionData xml:id="d15">
      <inkml:trace xmlns:inkml="http://www.w3.org/2003/InkML" xml:id="stk15" contextRef="#ctx0" brushRef="#br0">8087 7684 0,'0'0'7,"0"0"4,0 0-3,0 0 1,-46 8 1,42-4 0,0-4-1,4 0 1,0 0 0,0 0-1,0 0 1,116 13-1,-9-1 1,34 5-1,12 12 2,17 12-2,-1 1 1,-3-5-1,-13-21 1,-4-20-1,8-25 1,0-33-1,-12-29 1</inkml:trace>
    </iact:actionData>
  </iact:action>
  <iact:action type="add" startTime="87704">
    <iact:property name="dataType"/>
    <iact:actionData xml:id="d16">
      <inkml:trace xmlns:inkml="http://www.w3.org/2003/InkML" xml:id="stk16" contextRef="#ctx0" brushRef="#br0">9104 7580 0,'0'0'5,"0"0"5,0 0-2,0 0 2,0 0 0,0 0-1,83 63 0,-8-34 1,7 0-1,5-1 1,0-3 0,-4 0 0,-17 0-1,-16-4 1,-17-5-1,-17 1 1,-16-1-1,-12 9 1,-25 21 0,-34 24-1,-16 13 0</inkml:trace>
    </iact:actionData>
  </iact:action>
  <iact:action type="add" startTime="100214">
    <iact:property name="dataType"/>
    <iact:actionData xml:id="d17">
      <inkml:trace xmlns:inkml="http://www.w3.org/2003/InkML" xml:id="stk17" contextRef="#ctx0" brushRef="#br0">13349 4947 0,'0'0'3,"0"0"-3,0 0 9,0 0 1,0 0 0,0 0 0,0 0-1,0 0 1,0 0 0,0 0-1,0 0 1,0 0 0,0 0-1,0 0 1,0 0-1,0 0 1,0 0 0,0 0-1,0 0 1,0 0 0,0 0 0,17 42 0,-1-38-1,5-4 1,4 4-1,4 0 1,0 4 0,0 1-1,4 3 1,4 0-1,9 1 1,-1 3 0,9 1-1,-4-5 2,-1-3-2,-3-5 1,-9-4 0,4-8-1,13-17 1,16-25-1</inkml:trace>
    </iact:actionData>
  </iact:action>
  <iact:action type="add" startTime="101370">
    <iact:property name="dataType"/>
    <iact:actionData xml:id="d18">
      <inkml:trace xmlns:inkml="http://www.w3.org/2003/InkML" xml:id="stk18" contextRef="#ctx0" brushRef="#br0">11578 10251 0,'0'0'7,"0"0"7,0 0-10,0 0 7,0 0-2,0 0 0,0 0 1,50-54-1,-9 13 1,17-9 0,13-4-1,7 5 1,5 3 1,4 5-2,4 7 0,8 10 1,9 7 0,12 5-1,4 7 1,13 1-1,3-8 1,5-21 0,4-25-1</inkml:trace>
    </iact:actionData>
  </iact:action>
  <iact:action type="add" startTime="103279">
    <iact:property name="dataType"/>
    <iact:actionData xml:id="d19">
      <inkml:trace xmlns:inkml="http://www.w3.org/2003/InkML" xml:id="stk19" contextRef="#ctx0" brushRef="#br0">11926 7336 0,'0'0'6,"0"0"5,0 0-3,50-16 2,-1-9 0,22-8-1,11-5 1,14 1-1,3 4 2,8 0-2,-3 8 0,3-4 1,5-4 0,21-8 0,20-17-1</inkml:trace>
    </iact:actionData>
  </iact:action>
  <iact:action type="add" startTime="104675">
    <iact:property name="dataType"/>
    <iact:actionData xml:id="d20">
      <inkml:trace xmlns:inkml="http://www.w3.org/2003/InkML" xml:id="stk20" contextRef="#ctx0" brushRef="#br0">10929 9261 0,'0'0'7,"0"0"3,0 0-1,0 0 0,0 0 1,79-12 1,3 8-2,34-9 1,29-7 0,37-18 0,17-20 0,20-12 0,25-33 1,4-22-3</inkml:trace>
    </iact:actionData>
  </iact:action>
  <iact:action type="add" startTime="106523">
    <iact:property name="dataType"/>
    <iact:actionData xml:id="d21">
      <inkml:trace xmlns:inkml="http://www.w3.org/2003/InkML" xml:id="stk21" contextRef="#ctx0" brushRef="#br0">11003 7344 0,'0'0'6,"0"0"3,0 0 0,0 0 0,0 0 1,54-12 0,8-5-1,29-3 0,21-1 1,20 5 2,21-1-3,34 0 0,44-3 1</inkml:trace>
    </iact:actionData>
  </iact:action>
  <iact:action type="add" startTime="121723">
    <iact:property name="dataType"/>
    <iact:actionData xml:id="d22">
      <inkml:trace xmlns:inkml="http://www.w3.org/2003/InkML" xml:id="stk22" contextRef="#ctx0" brushRef="#br0">12605 13518 0,'0'0'2,"0"0"2,0 0 4,0 0 1,0 0 1,0 0-1,0 0 1,0 0-1,0 0 1,57 12 0,-23-8-1,7-4 1,0 0 0,5 0-1,8-4 1,-1 4-1,9 0 1,9 0 1,3 4-2,1 0 0,-9 0 1,-4 1 0,-4-1-1,-4-4 1,-5 0-1,5-4 1,4-1 0,4 1 0,21 0-1,0 0 1,12 4-1,-4 0 0,-8 0 2,-5 0-2,1-4 1,8 0 0,4 0 0,16-9-1,9-3 0,-8-9 1,3 0 0,1 0-1,4 0 2,4-4-2,0 4 1,-4 5-1,4-1 1,0 4-1,8 1 1,8-5 0</inkml:trace>
    </iact:actionData>
  </iact:action>
  <iact:action type="add" startTime="122761">
    <iact:property name="dataType"/>
    <iact:actionData xml:id="d23">
      <inkml:trace xmlns:inkml="http://www.w3.org/2003/InkML" xml:id="stk23" contextRef="#ctx0" brushRef="#br0">8434 14404 0,'0'0'6,"0"0"3,0 0 0,0 0 1,0 0 0,0 0 0,0 0 0,0 0-1,83 20 1,-5-7 0,30-1-1,24 1 1,21 3 0,13 5 0,12 8-1,4 0 1,4 4 0,0 0 0,-4 0-1,0-4 1,-12-8-1,-9-13 0,-8-12 1,9-13 0,7-7 0,-3-9-1,-13-1 1,-4-7 0,4 0-1,13-5 1,11 0-1</inkml:trace>
    </iact:actionData>
  </iact:action>
  <iact:action type="add" startTime="128060">
    <iact:property name="dataType"/>
    <iact:actionData xml:id="d24">
      <inkml:trace xmlns:inkml="http://www.w3.org/2003/InkML" xml:id="stk24" contextRef="#ctx0" brushRef="#br0">10341 13555 0,'0'0'2,"0"0"1,0 0 6,0 0 0,58 0 0,13-8 1,45-5 0,41-8-1,25-3 2,8-1-2</inkml:trace>
    </iact:actionData>
  </iact:action>
  <iact:action type="add" startTime="128861">
    <iact:property name="dataType"/>
    <iact:actionData xml:id="d25">
      <inkml:trace xmlns:inkml="http://www.w3.org/2003/InkML" xml:id="stk25" contextRef="#ctx0" brushRef="#br0">13535 14929 0,'0'0'7,"0"0"2,0 0 0,0 0 1,0 0-1,67-4 1,20-4 0,45-13-1,46-8 2,25-4-2,-1-8 1,1-5-1,16-3 0,9-13 1,16-5 0,25-11 0,25-13-1</inkml:trace>
    </iact:actionData>
  </iact:action>
  <iact:action type="add" startTime="129411">
    <iact:property name="dataType"/>
    <iact:actionData xml:id="d26">
      <inkml:trace xmlns:inkml="http://www.w3.org/2003/InkML" xml:id="stk26" contextRef="#ctx0" brushRef="#br0">16920 13625 0,'0'0'7,"0"0"3,0 0-1,87-62 1,16 8-1,38-16 1,28-5 1,13 1-3,-4 4 2,9-5-1,-1-4 1,4 1 0,9-1-1,-5 13 1,-8 12-1</inkml:trace>
    </iact:actionData>
  </iact:action>
  <iact:action type="add" startTime="129876">
    <iact:property name="dataType"/>
    <iact:actionData xml:id="d27">
      <inkml:trace xmlns:inkml="http://www.w3.org/2003/InkML" xml:id="stk27" contextRef="#ctx0" brushRef="#br0">16878 14797 0,'0'0'8,"0"0"1,0 0 1,58-12-1,25-1 1,62-8 0,58-8 0,41 0-1,8-8 1,-4-4-1,13-21 1,24-42-1</inkml:trace>
    </iact:actionData>
  </iact:action>
  <iact:action type="add" startTime="135844">
    <iact:property name="dataType"/>
    <iact:actionData xml:id="d28">
      <inkml:trace xmlns:inkml="http://www.w3.org/2003/InkML" xml:id="stk28" contextRef="#ctx0" brushRef="#br0">6072 13559 0,'0'0'2,"0"0"0,0 0 7,0 0 1,0 0-1,0 0 1,0 0 0,0 0 1,41 17-3,-12-13 2,8 0 0,5 0-1,7-4 0,1 4 1,12-4 2,8 4-4,13 0 2,16 5 0,9 3 0,8 1 0,-13-1-1,-8-4 0,-8 1 1,0-1 0,12 4-1,13 1 1,12-1-1,5 0 1,-1 1 0,8-5-1,13 0 1,8 5-1,9-1 1,8 1 0,16-1-1,33-4 1,38-8-1</inkml:trace>
    </iact:actionData>
  </iact:action>
  <iact:action type="add" startTime="143243">
    <iact:property name="dataType"/>
    <iact:actionData xml:id="d29">
      <inkml:trace xmlns:inkml="http://www.w3.org/2003/InkML" xml:id="stk29" contextRef="#ctx0" brushRef="#br0">15745 3900 0,'0'0'4,"0"0"-4,0 0 9,0 0 0,0 0 1,0 0-1,0 0 1,0 0-1,0 0 1,-66 25 0,12-9-1,-25 1 1,-16 16-1,-13 8 1,-7 9 0,-14 0-1,-3-1 1,12 1 0,17-9 0,16 9-1,8-9 0,5 5 2,12-5-2,8-3 0,12-9 2,13-9-2,9-3 1,7-5-1,5-3 1,4-1-1,4 0 1,4 0 0,8 9-1,9 4 1,8 12-1,4 4 1,13 4-1,3 5 1,18 0 0,7-5-1,5-4 1,3 1-1,-3-10 1,0-3 0,12-8 0,29-9-1</inkml:trace>
    </iact:actionData>
  </iact:action>
  <iact:action type="add" startTime="144586">
    <iact:property name="dataType"/>
    <iact:actionData xml:id="d30">
      <inkml:trace xmlns:inkml="http://www.w3.org/2003/InkML" xml:id="stk30" contextRef="#ctx0" brushRef="#br0">15294 9733 0,'0'0'6,"0"0"3,-42 5 2,1 3-2,-29 4 1,-38 5 0,-12-9 0,-12-8 0,-17-8 0,-8-9-1,-5-3 0,22 3 1,28 0 0,29 5 0,29 8-1,21 4 1,17 0-1</inkml:trace>
    </iact:actionData>
  </iact:action>
  <iact:action type="add" startTime="144968">
    <iact:property name="dataType"/>
    <iact:actionData xml:id="d31">
      <inkml:trace xmlns:inkml="http://www.w3.org/2003/InkML" xml:id="stk31" contextRef="#ctx0" brushRef="#br0">13933 9249 0,'0'0'6,"0"0"4,-46 12 0,17 5-1,-12 12 1,-17 12 0,-25 9-1,-12 4 1,-4 0 0,12-9 0,25-8-1,16-8 1,13-8-1,12-4 1,9 3-1,8-3 1,12 8 0,17 12-1,29 25 1,24 25-1,26 25 1,12 16 0,20 5-1,17-21 1,13-42 1</inkml:trace>
    </iact:actionData>
  </iact:action>
  <iact:action type="add" startTime="146387">
    <iact:property name="dataType"/>
    <iact:actionData xml:id="d32">
      <inkml:trace xmlns:inkml="http://www.w3.org/2003/InkML" xml:id="stk32" contextRef="#ctx0" brushRef="#br0">8186 12541 0,'0'0'8,"0"0"0,0 0 2,0 0-1,83 16 0,-17-3 1,8-1 0,-3 0-1,-5-3 0,4 3 1,5-4 1,28 5-2,21-5 1,17 0-1,20-4 1,9-4-1,12-4 1,12-8 0,13-5-1,-8 1 1,4-1-1</inkml:trace>
    </iact:actionData>
  </iact:action>
  <iact:action type="add" startTime="147090">
    <iact:property name="dataType"/>
    <iact:actionData xml:id="d33">
      <inkml:trace xmlns:inkml="http://www.w3.org/2003/InkML" xml:id="stk33" contextRef="#ctx0" brushRef="#br0">13924 13050 0,'0'0'6,"0"0"3,0 0 1,0 0-1,58-13 0,33-11 1,50-18-1,49-16 1,30-12 0,7-1-1,9-3 1,-13 8 0,9 12-1,8 12 1,17 13-1,28 0 1,5-4-1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565">
    <iact:property name="dataType"/>
    <iact:actionData xml:id="d0">
      <inkml:trace xmlns:inkml="http://www.w3.org/2003/InkML" xml:id="stk0" contextRef="#ctx0" brushRef="#br0">6647 5970 0,'0'0'1,"0"0"1,0 0 8,0 0 0,0 0-1,0 0 1,0 0 0,41 0 0,-12 0-1,17 0 1,16-4-1,12 0 1,9 4 0,4-5-1,8 5 2,12-4-3,22-4 3,11 0-1,-7-5-1,-13 1 1,-13-5 0,5-3-1,8-13 0</inkml:trace>
    </iact:actionData>
  </iact:action>
  <iact:action type="add" startTime="24452">
    <iact:property name="dataType"/>
    <iact:actionData xml:id="d1">
      <inkml:trace xmlns:inkml="http://www.w3.org/2003/InkML" xml:id="stk1" contextRef="#ctx0" brushRef="#br0">6622 8106 0,'0'0'7,"0"0"6,0 0-5,0 0-1,0 0 3,0 0-1,0 0 1,0 0-1,50 25 1,-26-21 0,5 0-1,9 1 1,7-1 0,9 0-1,4 4 1,0 0-1,-4 1 1,-1-1 0,-3 0-1,0 0 1,-1 1 0,9-1-1,8 0 1,13-4-1,8-4 0,4 0 2,0-4-2,0-4 1,17-4-1,36-5 1</inkml:trace>
    </iact:actionData>
  </iact:action>
  <iact:action type="add" startTime="32575">
    <iact:property name="dataType"/>
    <iact:actionData xml:id="d2">
      <inkml:trace xmlns:inkml="http://www.w3.org/2003/InkML" xml:id="stk2" contextRef="#ctx0" brushRef="#br0">21206 770 0,'0'0'1,"0"0"3,0 0 4,-58-17 2,-12 17 0,-71 25-1,-53 16 2,-30 26-1,22-9-1,36 0 0,46-17 1,41-16-1,30 0 1,24-17-1,17 0 1,12 0-1,12 1 2,22-1-2,36 17 0,38 8 1,16 25 0,-4 0 0,-33 8-1,-33 0 1,-25-8-1,-24-16 2,-14-1-3,-7 9 2,-9-9 0,-4-8-1</inkml:trace>
    </iact:actionData>
  </iact:action>
  <iact:action type="add" startTime="33022">
    <iact:property name="dataType"/>
    <iact:actionData xml:id="d3">
      <inkml:trace xmlns:inkml="http://www.w3.org/2003/InkML" xml:id="stk3" contextRef="#ctx0" brushRef="#br0">21641 314 0,'0'0'7,"-21"58"2,-16 58 0,-25 91 1,-1 42 0,14-9 0,28-50-1,25-57 1,17-42-1,16-33 1,13-42 0,20-32-1,46-84 0</inkml:trace>
    </iact:actionData>
  </iact:action>
  <iact:action type="add" startTime="33279">
    <iact:property name="dataType"/>
    <iact:actionData xml:id="d4">
      <inkml:trace xmlns:inkml="http://www.w3.org/2003/InkML" xml:id="stk4" contextRef="#ctx0" brushRef="#br0">20792 985 0,'0'0'7,"0"0"3,42-17 0,36 1-2,67-17 2,37 8 1,-8 8-3,-25 9 2,-25 8 0,-29 0 0,-16 0-1</inkml:trace>
    </iact:actionData>
  </iact:action>
  <iact:action type="add" startTime="33536">
    <iact:property name="dataType"/>
    <iact:actionData xml:id="d5">
      <inkml:trace xmlns:inkml="http://www.w3.org/2003/InkML" xml:id="stk5" contextRef="#ctx0" brushRef="#br0">22112 1151 0,'0'0'6,"0"0"4,0 0 0,-21 66 0,30-16 0,3-1 0,1 1 0,-5-25 0,0-9 1,-4-16-1,-4 0-1,25-58 1,4-16-1,8-17 1,5-9 0,-5 18-1,0 24 1,-4 33 0,-8 25 0,8 33-1,13 50 1,3 57-1,-7 1 2,-9-25-2,-13-50 0,-7-41 1,-1-25-1,1-25 1,7-33-1,5-24 1,4-1 0,-8 41-1,-5 34 1,1 33-1,12 58 1,16 66 0,5 8-1,4-49 1,-9-59 0,-12-49-1</inkml:trace>
    </iact:actionData>
  </iact:action>
  <iact:action type="add" startTime="34057">
    <iact:property name="dataType"/>
    <iact:actionData xml:id="d6">
      <inkml:trace xmlns:inkml="http://www.w3.org/2003/InkML" xml:id="stk6" contextRef="#ctx0" brushRef="#br0">23664 438 0,'0'0'7,"-50"83"2,-12 50 1,-21 74 0,13 41 0,29-8-2,32-33 2,30-41-1,24-42 1,17-58 0,17-49-1,20-42 1,38-83-1,16-99 1</inkml:trace>
    </iact:actionData>
  </iact:action>
  <iact:action type="add" startTime="34323">
    <iact:property name="dataType"/>
    <iact:actionData xml:id="d7">
      <inkml:trace xmlns:inkml="http://www.w3.org/2003/InkML" xml:id="stk7" contextRef="#ctx0" brushRef="#br0">23126 985 0,'0'0'7,"0"0"2,112-17 2,70-7-3,82-10 2,34-24 0,-16-8-1</inkml:trace>
    </iact:actionData>
  </iact:action>
  <iact:action type="add" startTime="37252">
    <iact:property name="dataType"/>
    <iact:actionData xml:id="d8">
      <inkml:trace xmlns:inkml="http://www.w3.org/2003/InkML" xml:id="stk8" contextRef="#ctx0" brushRef="#br0">19555 2095 0,'0'0'2,"0"0"-1,-70 8 5,0 8 3,-38 9 0,-37 8 1,-45 9 2,-42 7-3,-57 18 1,-26-1 0,5 8-1,-9 1 2,59-17-1,36-8 0,34-9-1,29-8 0,12 0 2,16 9-2,9 16 1</inkml:trace>
    </iact:actionData>
  </iact:action>
  <iact:action type="add" startTime="37846">
    <iact:property name="dataType"/>
    <iact:actionData xml:id="d9">
      <inkml:trace xmlns:inkml="http://www.w3.org/2003/InkML" xml:id="stk9" contextRef="#ctx0" brushRef="#br0">15339 3196 0,'0'0'5,"0"0"5,0 0 0,0 41-1,-4 17 1,0 17 0,4 8 0,0 8 0,0-25-1,4-16 2,4-17-1,1-17-1</inkml:trace>
    </iact:actionData>
  </iact:action>
  <iact:action type="add" startTime="38085">
    <iact:property name="dataType"/>
    <iact:actionData xml:id="d10">
      <inkml:trace xmlns:inkml="http://www.w3.org/2003/InkML" xml:id="stk10" contextRef="#ctx0" brushRef="#br0">15654 2666 0,'0'0'8,"0"0"0,41 16 3,13-7-2,29-1 0</inkml:trace>
    </iact:actionData>
  </iact:action>
  <iact:action type="add" startTime="38304">
    <iact:property name="dataType"/>
    <iact:actionData xml:id="d11">
      <inkml:trace xmlns:inkml="http://www.w3.org/2003/InkML" xml:id="stk11" contextRef="#ctx0" brushRef="#br0">16535 3403 0,'0'0'18,"0"0"-15,0 0 1,0 0 5,-37 50 1,8-1 0,-8 34-1,-1 8 1,5 9 0,4-1 0,4 0-1,9 1 1,4-9-1,3-8 1,1-1-1,-4-15 1,-9-18 0,-8-7-1,-8-18 1,-5-19-1</inkml:trace>
    </iact:actionData>
  </iact:action>
  <iact:action type="add" startTime="38561">
    <iact:property name="dataType"/>
    <iact:actionData xml:id="d12">
      <inkml:trace xmlns:inkml="http://www.w3.org/2003/InkML" xml:id="stk12" contextRef="#ctx0" brushRef="#br0">15426 4107 0,'0'0'7,"0"0"2,0 0 1,50-9 0,57-15-1,100-34 1,62-17 0,46-16-1,-5-8 1</inkml:trace>
    </iact:actionData>
  </iact:action>
  <iact:action type="add" startTime="38979">
    <iact:property name="dataType"/>
    <iact:actionData xml:id="d13">
      <inkml:trace xmlns:inkml="http://www.w3.org/2003/InkML" xml:id="stk13" contextRef="#ctx0" brushRef="#br0">20681 2028 0,'0'0'8,"-100"42"2,-24 41-2,-62 49 2,-33 34-1,-17 16 0,21-25 1,29-16-1,33-42 1,33-24-1,24-26 0</inkml:trace>
    </iact:actionData>
  </iact:action>
  <iact:action type="add" startTime="39378">
    <iact:property name="dataType"/>
    <iact:actionData xml:id="d14">
      <inkml:trace xmlns:inkml="http://www.w3.org/2003/InkML" xml:id="stk14" contextRef="#ctx0" brushRef="#br0">17437 4123 0,'0'0'5,"0"0"5,41-16 1,38-17-2,53-25 0,42-17 2,0-8 0,4-16-3,-17-9 1,-24 9 0,-26 0 1,-32 16-1,-17 0 1,-21 17 0,-24 16-1,-21 9 0,-17-1 1,-41 9 0,-33 17-1,-17 16 1,-37 49-1,-8 34 0,21 25 1,24 16 0,41 0 0,43-16-1,32-1 1,25 1-1,37-9 0,37-24 1,30-25-1,24-42 1,33-41 0,34-42-1</inkml:trace>
    </iact:actionData>
  </iact:action>
  <iact:action type="add" startTime="40653">
    <iact:property name="dataType"/>
    <iact:actionData xml:id="d15">
      <inkml:trace xmlns:inkml="http://www.w3.org/2003/InkML" xml:id="stk15" contextRef="#ctx0" brushRef="#br0">21434 1838 0,'0'0'6,"0"0"5,-25 41-3,-12 17 2,-25 50 0,-17 24-1,-8 26 2,0 7-2,4 1 0,13-9 1,12-24 0,8-1-1,5 1 1,12-9-1,8-8 1</inkml:trace>
    </iact:actionData>
  </iact:action>
  <iact:action type="add" startTime="41382">
    <iact:property name="dataType"/>
    <iact:actionData xml:id="d16">
      <inkml:trace xmlns:inkml="http://www.w3.org/2003/InkML" xml:id="stk16" contextRef="#ctx0" brushRef="#br0">20656 3701 0,'0'0'6,"0"0"4,-62 83-1,4 8 1,-8 50 0,8 16 1,16 0-3,26-8 1,20-24 1,21-26-1,20-25 0,17-32 1,5-34 0,19-33 0,22-53-1</inkml:trace>
    </iact:actionData>
  </iact:action>
  <iact:action type="add" startTime="41667">
    <iact:property name="dataType"/>
    <iact:actionData xml:id="d17">
      <inkml:trace xmlns:inkml="http://www.w3.org/2003/InkML" xml:id="stk17" contextRef="#ctx0" brushRef="#br0">20118 4032 0,'0'0'6,"0"0"5,0 0-3,95-25 2,58-8-1,79-8 2,8 8-2,-25 8 0,-29 8 1</inkml:trace>
    </iact:actionData>
  </iact:action>
  <iact:action type="add" startTime="42507">
    <iact:property name="dataType"/>
    <iact:actionData xml:id="d18">
      <inkml:trace xmlns:inkml="http://www.w3.org/2003/InkML" xml:id="stk18" contextRef="#ctx0" brushRef="#br0">23109 1937 0,'0'0'9,"0"0"-2,0 0 3,0 0-1,0 0 1,0 0-1,42 50 0,-9 0 1,12 32 0,5 34-1,8 17 2,0 16-2,0 0 1,-5-17-2,-7-24 2,-5-42 0</inkml:trace>
    </iact:actionData>
  </iact:action>
  <iact:action type="add" startTime="43150">
    <iact:property name="dataType"/>
    <iact:actionData xml:id="d19">
      <inkml:trace xmlns:inkml="http://www.w3.org/2003/InkML" xml:id="stk19" contextRef="#ctx0" brushRef="#br0">24061 3825 0,'0'0'7,"0"0"9,0 0-14,0 0 8,-58-8-1,-25 16 0,-53 17 2,-38 8-1,21 0-1,33-16 0,41-1 1,30-7-1,24-1 1,16-8-1,14 8 1,24 1-1,41 32 1,83 42-1,46 41 1,-9 25-1,-54-8 1,-65-34 0,-51-32-1,-44-21 1,-34-25 0,-33-33-1,-58-54 0</inkml:trace>
    </iact:actionData>
  </iact:action>
  <iact:action type="add" startTime="45290">
    <iact:property name="dataType"/>
    <iact:actionData xml:id="d20">
      <inkml:trace xmlns:inkml="http://www.w3.org/2003/InkML" xml:id="stk20" contextRef="#ctx0" brushRef="#br0">18612 4339 0,'0'0'8,"0"0"1,0 0-1,-70 74 2,-5 21-1,-24 42 1,-21 41 1,-13 25-2,-11 16 0,-14 17 1,14-4-1,20-12 1,33-5 0,16-8-1,13-17 1,12-20-1,5-37 0,12-34 1,12-29 0,9-20-1,7-17 1,10-8-1,3-4 1,17 4-1,4 4 1,29 4-1,33 8 1,37 9 0,25-1 0,8 5-2,5 0 2,3-4 0,5-5-1,0-3 1,-13-5-1,1-8 1,-13-8-1,-17-13 1,-16-12 0,-4-9-1,-13-7 0,-8-5 1,-12-4 0,-22-4-1,-11-9 1,-17-16-1,-21-20 1,-16-38-1,-29-62 1,-30-50-1,-24-33 1,-16-8-1,-13 21 1,0 12 0,0 33-1,25 21 1,20 20 0,17 1-2,21-5 2,8-16 0,25-21-1,25-33 1</inkml:trace>
    </iact:actionData>
  </iact:action>
  <iact:action type="add" startTime="46533">
    <iact:property name="dataType"/>
    <iact:actionData xml:id="d21">
      <inkml:trace xmlns:inkml="http://www.w3.org/2003/InkML" xml:id="stk21" contextRef="#ctx0" brushRef="#br0">23804 5324 0,'0'0'6,"0"0"5,0 0-2,0 0 0,0 0 1,0 0-1,-24 41 1,-10-7-1,-19 11 1,-26 13 0,-20 17-2,-13 16 4,-8 16-3,-8 22 2,0 20-4,-13 25 2,8 8 1,5 4 0,16-8 0,17-12-1,13-21 1,20-25 0,16-25-1,17-25 1,8-20 0,9-13-1,8-12 1,8-4-1,8-5 1,13 1-1,21-1 1,24 1-1,38 0 1,28-5 0,30 0 0,16 1-1,8 3 0,9 9 1,-9 0-1,-8-8 2,-29-13-2,-12-17 0,-17-16 1,-8-12-1,-13-17 1,-16-16 0,-13-13 0,-16-5-1,-16 14 1,-9 7-1,-4 9 1,0 4-1,-9 0 1,-3-4 0,-9-12 0,-12-17-1,-21-34 1,-28-48-1,-38-55 1,-38-37-1,-11-21 1,-1 5 0,21 36-1,33 38 1,25 33-1,16 17 1,18 8-1</inkml:trace>
    </iact:actionData>
  </iact:action>
  <iact:action type="add" startTime="52332">
    <iact:property name="dataType"/>
    <iact:actionData xml:id="d22">
      <inkml:trace xmlns:inkml="http://www.w3.org/2003/InkML" xml:id="stk22" contextRef="#ctx0" brushRef="#br0">18645 4459 0,'0'0'2,"0"0"1,0 0 6,0 0-1,0 0 2,0 0 0,-116 111-1,-16 18 1,-42 41 1,-12 12-2,8-8 0,12 0 1,26-1-1,24-3 1,8 0 0,9 0-1,-4-1 1,3-7-1,18-13 1,20-25 0,16-24-1,17-22 1,13-20 0,7-8 0,5-13-1,4-4 1,8-4-1,9 4 1,12 9 0,16 3-1,17 5 1,9 0-1,-1-9 1,5 0 0,-1-3-1,17-1 1,17 0-1,16 0 1,0 1-1,-8-1 1,-5 4 0,1 1-1,16 3 1,9 1 0,4-5-1,-1-3 1,-7-9-1,-5-9 1,-8-7 0,-17-9 0,-16-4-1,-12-8 1,-13-1-1,-8-3 0,-13-1 2,-4 1-2,-8-5 1,4-7 0,-12-10-1,4-19 0,-5-34 1,-7-33 0,-17-29-1,-21-34 1,-25-28 0,-37-16-1,-24-1 0,-5 17 1,0 12 0,21 13 0,16 16-1,17 4 1,-4 13-1,16 8 1,9 13-1,24 3 1,9 1 0</inkml:trace>
    </iact:actionData>
  </iact:action>
  <iact:action type="add" startTime="53448">
    <iact:property name="dataType"/>
    <iact:actionData xml:id="d23">
      <inkml:trace xmlns:inkml="http://www.w3.org/2003/InkML" xml:id="stk23" contextRef="#ctx0" brushRef="#br0">23825 4641 0,'0'0'6,"0"0"4,0 0-1,0 0 0,0 0 1,-21 45-1,-16 13 1,-42 50 0,-40 58 2,-39 49-4,-15 42 3,-5 20-2,4 17-1,4-4 2,13-9 0,16-24-1,21-50 2,25-45-2,21-42 1,20-38-1,21-28 1,16-21-1,13-12 0,12-4 2,13-5-3,20 5 2,30 3 0,36 5-1,38 8 0,29 13 1,25 16 0,12 12 0,0 5-2,-21-13 1,-12-28 1,-25-34-1,-4-33 1,-9-33 0,-11-34-1,-26-20 1,-20-20 0,-25-17-1,-25-1 1,-21 14-1,-8-1 1,-4-4 0,-4-16-1,0-30 1,-4-20 0,-13-17 0,-20-8-1,-38 0 1,-16 13-1,-12 28 1,11 42 0,18 20-1,12 13 0</inkml:trace>
    </iact:actionData>
  </iact:action>
  <iact:action type="add" startTime="55894">
    <iact:property name="dataType"/>
    <iact:actionData xml:id="d24">
      <inkml:trace xmlns:inkml="http://www.w3.org/2003/InkML" xml:id="stk24" contextRef="#ctx0" brushRef="#br0">14466 6102 0,'0'0'7,"0"0"2,0 0 1,0 0-1,0 0 1,0 0 0,0 0-1,0 0 1,0 0 0,62 9-1,-12-5 1,25 4-1,20-4 1,8-4-1,13-4 2,29-8-2,33-13 1,33-8-1,33-13 1,8-8-1</inkml:trace>
    </iact:actionData>
  </iact:action>
  <iact:action type="add" startTime="56841">
    <iact:property name="dataType"/>
    <iact:actionData xml:id="d25">
      <inkml:trace xmlns:inkml="http://www.w3.org/2003/InkML" xml:id="stk25" contextRef="#ctx0" brushRef="#br0">8902 8230 0,'0'0'10,"0"0"-5,0 0 5,0 0 0,0 0-1,91-24 1,20 3 0,55-4-1,28-4 2,30-4-2,32 4 1,17 4-1</inkml:trace>
    </iact:actionData>
  </iact:action>
  <iact:action type="add" startTime="67251">
    <iact:property name="dataType"/>
    <iact:actionData xml:id="d26">
      <inkml:trace xmlns:inkml="http://www.w3.org/2003/InkML" xml:id="stk26" contextRef="#ctx0" brushRef="#br0">18699 4558 0,'0'0'1,"0"0"1,0 0 9,0 0-2,-33 54 1,-38 33 0,-49 62-1,-45 41 2,-9-3-2,13-13 1,12-25-1,16-21 1,30-12-1,24-13 1,26-7 0,11-9-1,17-13 1,9-12 0,3-8-1,5-8 1,4-5 0,4-8-1,0-4 1,4 0-1,0 0 1,5-4 0,3 4-1,9 4 1,20 12-1,34 13 1,28 13 0,17 3 0,0-3-1,0-1 0,4-4 1,13 5 0,-1-9-1,-3 0 0,-13-8 2,-1-5-2,6-7 1,3-5-1,-8-4 1,-13-8-1,-11-4 1,-5-5-1,-5-7 1,-7-9 0,-13-4-1,-12-5 1,-13 1 0,-12-4-1,-8-5 1,-13-8-1,-8 25 0,-20-91 2,-34-17-2,-29-45 1,-16-21-1,-13-16 1,-8 8-1,8 0 2,13-1-2,12 1 1,21 0-1,16 8 1,21 8 0,1 13-1,19 13 2,13-1-3,17-17 1</inkml:trace>
    </iact:actionData>
  </iact:action>
  <iact:action type="add" startTime="68336">
    <iact:property name="dataType"/>
    <iact:actionData xml:id="d27">
      <inkml:trace xmlns:inkml="http://www.w3.org/2003/InkML" xml:id="stk27" contextRef="#ctx0" brushRef="#br0">24048 4898 0,'0'0'6,"0"0"3,-53 29 1,-18 45-1,-49 59 2,-37 40-1,-13 26-1,-3 8 0,-5 8 1,8 1-1,13-13 1,16-21 0,30-21-1,28-20 0,25-25 1,21-21 0,4-12 0,20-17-1,9-12 1,8-4-1,9 8 1,24 12 0,33 21 0,42 13-1,37 3 0,37 1 1,13-17 0,7-25-1,5-20 1,-8-25-1,-4-30 1,12-28-1,-25-25 1,-21-13-1,-36 5 1,-42 16 0,-34 9 0,-20 7 0,-16 1 0,-9-4-1,-12-17 0,-21-46 1,-33-61-1,-41-67 1,-37-37 0,-26-9-1,13 30 1,17 33 0,33 37 0,24 20-1,17 9 0,13-4 1</inkml:trace>
    </iact:actionData>
  </iact:action>
  <iact:action type="add" startTime="69825">
    <iact:property name="dataType"/>
    <iact:actionData xml:id="d28">
      <inkml:trace xmlns:inkml="http://www.w3.org/2003/InkML" xml:id="stk28" contextRef="#ctx0" brushRef="#br0">18914 2658 0,'0'0'6,"0"0"4,0 0 0,-21-50-1,9 33 1,-1 9-1,-20-8 1,-20 7-1,-26 9 1,-37 17-1,-25 8 2,-16 24-1,-12 34 0,-13 33-1,4 41 1,29 17 0,33 17-1,37-1 0,21-8 1,29-8-1,13-25 1,20-8 0,21 0 0,24 8-1,38-8 0,33-17 1,25-21 0,25-28-1,16-30 1,8-32 0,67-46-1,41-50 0,33-62 1,-16-50 0,-79-24-1,-71-5 1,-73 17-1,-63 17 1,-46 24 0,-41-16 0,-45-8-1,-33 24 1,-25 1 0,-13 24-1,0 17 1,17 24-1,41 26 1,34 24 0,28 25-1,17 17 0</inkml:trace>
    </iact:actionData>
  </iact:action>
  <iact:action type="add" startTime="71211">
    <iact:property name="dataType"/>
    <iact:actionData xml:id="d29">
      <inkml:trace xmlns:inkml="http://www.w3.org/2003/InkML" xml:id="stk29" contextRef="#ctx0" brushRef="#br0">22369 4753 0,'0'0'5,"0"0"5,-29-62 0,16-1-1,5-32 1,12-29-1,17-37 1,16-22-1,21 1 1,25 8 0,16 9 0,13 16-1,4 24 0,4 18 1,16 24 0,13 25-1,21 8 1,16 17-1,8 17 1,-7 16-1,7 16 1,5 17 0,-9 34-2,-16 15 2,-25 43 0,-34 32 0,-32 33-1,-37 34 1,-34-1-1,-33 1 1,-49 37 0,-58 4-1,-54-25 1,-54-29-1,-25-49 1,-3-55 0,7-49-1,34-45 1,-5-42-1,0-50 1,17-41-1,38-46 1,53-24-1,54-17 2,57-37-2,84-96 0,136-140 1,145-58-1</inkml:trace>
    </iact:actionData>
  </iact:action>
  <iact:action type="add" startTime="75143">
    <iact:property name="dataType"/>
    <iact:actionData xml:id="d30">
      <inkml:trace xmlns:inkml="http://www.w3.org/2003/InkML" xml:id="stk30" contextRef="#ctx0" brushRef="#br0">19791 1946 0,'0'0'2,"0"0"0,0 0 15,0 0-15,0 0 7,0 0 1,0 0 0,0 0-1,58 0 1,-25 8 0,13-8-1,7 8 1,9-8-1,17 8 0,25-8 2,24 0-1,12 0 0,1 0-1,0 0 1,-5 0-1,5 0 0,-4 0 1,-9 0 0,-21 9 0,-3 7-1,-1-8 1,5 9-1,-1 8 1,1-9 0,-9 1 0,-8 0-1,4-1 1,5 9-1,16-8 4,4 7-6,0-7 2,-9 8 1,-11-9-1,-5 9 1,-4-8 0,4 8-1,0-9 1,-4 1 0,-4-1-1,-17 1 1,-8-1 0,-8-7-1,-8-1 1,-5 0-1,-8 1 1,-4-1 0,-8-8-1,-1 8 0,-7-8 2,-1 0-2,-3 0 0</inkml:trace>
    </iact:actionData>
  </iact:action>
  <iact:action type="add" startTime="95980">
    <iact:property name="dataType"/>
    <iact:actionData xml:id="d31">
      <inkml:trace xmlns:inkml="http://www.w3.org/2003/InkML" xml:id="stk31" contextRef="#ctx0" brushRef="#br0">14653 6135 0,'0'0'2,"0"0"2,0 0 5,0 0 1,0 0 0,0 0 0,0 0-1,0 0 0,0 0 1,0 0 0,0 0 0,0 0-1,0 0 1,24 42-1,22-30 0,12 5 2,4-5-2,0-3 1,-4-1-1,-9 0 1,-3-4-1,-5 0 2,1 1-2,12-1 0,-9 0 2,13 0-2,4 0 1,4-4-1,0 0 2,1 0-2,-5 0 1,-4 0-1,-9 4 0,-3 0 1,3 1 0,-3-1-1,8 0 1,8 0-1,8 0 1,0-4-1,1 0 1,-1 0-1,-4 0 1,-8 0-1,-8 0 2,0 0-3,3 0 2,5 0 0,8 0-1,13 0 1,4 0-1,-5 0 1,1 0-1,-13 0 0,-8 0 1,-8 4 0,-1 0-1,1 1 0,-4-1 0,3 0 2,5 0-2,4 0 1,8 0-1,0 0 0,1 1 2,-1-5-1,-8 4-2,-5-4 2,-3 4 0,-4-4-1,-1 4 1,9 0-1,0 0 1,12 0-1,4 0 1,9-4-1,-1 0 1,1 0-1,-9-4 0,-3 0 1,-1 0 0,8 0-1,5 0 1,12-4-1,8-1 1,-12 1-1,-8 0 0,-13-1 1,-8 5 0,-9-4 0,5 0-1,21-1 1,32 1-2</inkml:trace>
    </iact:actionData>
  </iact:action>
  <iact:action type="add" startTime="109952">
    <iact:property name="dataType"/>
    <iact:actionData xml:id="d32">
      <inkml:trace xmlns:inkml="http://www.w3.org/2003/InkML" xml:id="stk32" contextRef="#ctx0" brushRef="#br0">17573 5059 0,'0'0'2,"0"0"2,0 0 5,71 0-1,-1 4 1,17 0 1,8 0 0,5-4-1,7-4 2,9-4-2,0-9 0,0-3 1,-1-5-1,10-8 1,15-13 0,9-8-1,0-8 1,-21-8-1,-16 0 1,-13-1-1,-8 1 1,-12 4 0,-17 8-1,-12 8 1,-9-8 0,-8 8-1,-4-16 1,-8 8 0,-5-8-1,-3-9 0,-5 9 1,-4-9 0,-4-7 0,-8-9 0,-9-17-1,-7-8 1,-14-8-1,1 8 1,-4 17-1,-1-1 1,5 17-1,4-8 0,-4 8 1,4-8 0,0 9-1,-5 7 0,-3 9 1,-5 0 0,-3 8-1,-9 0 0,-4 8 1,4 9 0,-12-1 0,8 9-1,4 16 0,4 1 1,-4 8 0,0 8-1,-12 0 1,-9 8-1,-8 0 1,-4 17 0,0 8-2,4 17 2,0 24-1,-8 17 1,-4 17-1,-9 16 1,-8 0-1,9 1 1,16 7 0,12 1-1,17-1 0,13 1 1,3-1 0,9 1-1,4-1 0,4 1 1,8-9-1,5-8 1,7-17 0,5 0-1,8 1 1,9-5-1,3-8 1,1-12-1,3-9 1,9-4-1,13-8 1,20 0-1,33 4 0</inkml:trace>
    </iact:actionData>
  </iact:action>
  <iact:action type="add" startTime="112689">
    <iact:property name="dataType"/>
    <iact:actionData xml:id="d33">
      <inkml:trace xmlns:inkml="http://www.w3.org/2003/InkML" xml:id="stk33" contextRef="#ctx0" brushRef="#br0">18707 4599 0,'0'0'7,"0"0"3,-41 21-1,-17 25 1,-41 45-1,-34 45 1,-3 30 0,-5 12-1,-8-4 1,0-4 0,8-1-1,9 5 1,4 9 0,-5 3-1,5-12 1,12-17-1,29-33 1,25-33-1,25-24 1,12-22 0,9-12-1,7-12 1,5-4-1,4-1 1,0-4-1,9 5 1,11 4 0,22 4-1,24 4 1,21 4 0,12-4-1,9-4 1,16-5 0,16 5-1,1 4 1,4 4-1,0 4 1,12 1 0,8-1-1,1-4 1,-1-4-1,-7-8 1,-5-9 0,-9-8-1,-11-4 1,-5-4 0,-4-8-1,-4-5 1,-4-3-1,-21-5 1,-24 4-1,-22 0 1,-20 1-1,-12 3 1,-9-4 0,-12-8 0,-17-25-1,-24-28 0,-22-18 2,-7-7-2,4 3 1,3 9-1,1 0 1,0 4 0,-4-5 0,-9-3-1,0-9 1,1-3-1,8 7 1,16 13 0,8 8-1,9 9 1,4-1 0,4-4-1,0-3 1,4-1-1,4 4 1,5 9 0,-1 12 0,1 8-1,-1 9 1,5 8-1,-1 4 1,1 4 0,0 4-2,-5 0 3,5 5-2,3 3 1,-7 1-1,3 4 1,1-1 0,-5 5 0,-3 4-1,-17 13 0,-30 32 1,-28 51 0,-12 44-1,-9 38 1,-12 29 0,-9 13-1,5-13 1,16-25 0,29-29-1,21-25 1,16-24-1,9-21 1,8-21 0,8-17-1,8-11 1,5-10 0,3-3-1,5-4 0,4-5 1,4 5 0,1-1-1,7 5 1,5 8 0,12 4 0,24 8-1,34 5 0,29 4 1,16-5-1,13-3 1,8-5 0,9 0-1,-1 0 1,0 5 0,-8 3-1,1 1 1,-1-1 0,-9-7-1,-15-9 1,-22-9 0,-12-7-1,-16-9 1,-17-8 0,-4-9-1,-17-16 0,-7-20 1,-10-26 0,-20-16-1,-12-21 0,-17-37 1,-16-25 0,-9-12 0,-3 0-1,-14-1 1,-7 9 0,-13 13-1,-8 20 1,0 17-1,8 12 1,12 8-1,13 0 1,8 9-1,5 0 1,7-1 0,9 5-1,13-4 1,7-9-1</inkml:trace>
    </iact:actionData>
  </iact:action>
  <iact:action type="add" startTime="119160">
    <iact:property name="dataType"/>
    <iact:actionData xml:id="d34">
      <inkml:trace xmlns:inkml="http://www.w3.org/2003/InkML" xml:id="stk34" contextRef="#ctx0" brushRef="#br0">19030 2393 0,'0'0'2,"0"0"0,-50 8 7,17 0 1,-17 17-1,-28 16 1,-26 9 0,-16 8 0,-4 0 0,0 17-1,4 7 0,-16 34 1,-5 9-1,4 15 1,17-7 0,25-1-1,25-7 1,16-10-1,13 1 1,12 0 0,4-8-1,8-9 1,5-8-1,4 0 1,4-8 0,8-12-1,4-1 1,13 0-1,12 1 2,17-5-2,16 0 1,12-8-1,1-4 1,0-12-1,-5-5 1,-4-8-1,-3-9 1,7-3 0,9-5-1,8-7 1,4-5 0,0-5 0,-4-11-1,4-13 1,9-17 0,12-16-1,12-25 1,-8-12 0,-13-5-1,-20 5 1,-12 4-1,-17 0 1,-9 12 0,-3-8 0,-5 16-1,-8 1 1,-8-1 0,-8 9-1,-9 0 1,-4 8 0,-12-25-1,-9-16 1,-3-34 0,-14-24-2,-7-17 3,-9-17-2,-7-7 1,-1 24 0,-4 25-1,16 49 1,13 34-1</inkml:trace>
    </iact:actionData>
  </iact:action>
  <iact:action type="add" startTime="131273">
    <iact:property name="dataType"/>
    <iact:actionData xml:id="d35">
      <inkml:trace xmlns:inkml="http://www.w3.org/2003/InkML" xml:id="stk35" contextRef="#ctx0" brushRef="#br0">22398 5067 0,'0'0'2,"0"0"0,0 0 16,0 0-16,0 0 6,58 4 1,16 1 1,38-1 0,37 0-1,29 0 2,33-4-2,45 0 0,46 4 1,29 4-1,33 5 1,4 8-1</inkml:trace>
    </iact:actionData>
  </iact:action>
  <iact:action type="add" startTime="134380">
    <iact:property name="dataType"/>
    <iact:actionData xml:id="d36">
      <inkml:trace xmlns:inkml="http://www.w3.org/2003/InkML" xml:id="stk36" contextRef="#ctx0" brushRef="#br0">20321 5560 0,'0'0'2,"0"0"1,0 0 6,0 0 0,0 0 0,0 0 1,0 0-1,0 62 1,-4-12 0,-1 28-1,-3 34 0,-8 25 1,3 12 1,-3-8-2,3-13 0,5-24 1,4-26 0,4-20-1,0-16 1,0-18 0,0-7-1,8-13 0</inkml:trace>
    </iact:actionData>
  </iact:action>
  <iact:action type="add" startTime="134909">
    <iact:property name="dataType"/>
    <iact:actionData xml:id="d37">
      <inkml:trace xmlns:inkml="http://www.w3.org/2003/InkML" xml:id="stk37" contextRef="#ctx0" brushRef="#br0">20486 5473 0,'0'0'7,"0"0"2,-49 33 1,3 13 0,-12 20 0,-16 13-1,-5 3 0,-4-3 2,1-9-2,15-12 1,22-16 0,20-17-1,17-13 0</inkml:trace>
    </iact:actionData>
  </iact:action>
  <iact:action type="add" startTime="135148">
    <iact:property name="dataType"/>
    <iact:actionData xml:id="d38">
      <inkml:trace xmlns:inkml="http://www.w3.org/2003/InkML" xml:id="stk38" contextRef="#ctx0" brushRef="#br0">20776 5506 0,'0'0'7,"0"0"3,0 0-1,58 54 0,12 21 2,42 45-2</inkml:trace>
    </iact:actionData>
  </iact:action>
  <iact:action type="add" startTime="140487">
    <iact:property name="dataType"/>
    <iact:actionData xml:id="d39">
      <inkml:trace xmlns:inkml="http://www.w3.org/2003/InkML" xml:id="stk39" contextRef="#ctx0" brushRef="#br0">6622 5962 0,'0'0'1,"0"0"1,0 0 8,0 0 0,0 0 0,79 0 0,-5 0-1,17 0 0,4 0 1,-4 4 0,-4 0 0,12 4 0,17 0-1,8 5 4,9-1-6,-22-3 3,-15-1-1,-14-4 0,-11 0 1,-5-4-1,-4-4 1,0-4-1,-8-1 1,-5-3 0,-11-5 0,-5 1 0,-4-5-1,-4-4 0,-9-8 1,-3-4-1,-9-9 1,-8-16-1,-9-16 1,-20-18-1,0-3 0,-4 0 1,4 8 0,4 0-1,0-1 1,4 5 0,4 1 0,0 7 0,5 8-1,-1 14 0,5 7 1,-5 4 0,1 13-1,-5 4 1,-4 4 0,-24 5-1,-17 7 0,-26 13 1,-23 13-1,-34 20 1,-33 16-1,-13 9 2,1 0-3,8-4 1,16-8 0,9-9 2,16-8-2,29-8 0,12-1 1,26-3 0,20-5-1,12 1 1,17 3-1,1 5 1,11 12 0,9 17-1,8 24 1,12 30-1,13 28 1,16 17 0,17 5-1,33-1 1,13-21-1,16-32 1,12-30 0,21-29-1,29-28 1</inkml:trace>
    </iact:actionData>
  </iact:action>
  <iact:action type="add" startTime="143887">
    <iact:property name="dataType"/>
    <iact:actionData xml:id="d40">
      <inkml:trace xmlns:inkml="http://www.w3.org/2003/InkML" xml:id="stk40" contextRef="#ctx0" brushRef="#br0">9824 6243 0,'0'0'1,"0"0"4,0 0 5,0 0-1,71 4 1,-30 0 0,4 5-1,5-1 1,4 0-1,16 5 1,21-5-1,25 0 3,16 1-4,5-5 2,8 0-1,8 0 1,8 0 0,-4 0-1,-3 0 1,3-4 0,12-4-1,18 0 0,28 0 2,0-4-2,21-1 0,24 5 1,18 13 0</inkml:trace>
    </iact:actionData>
  </iact:action>
  <iact:action type="add" startTime="155544">
    <iact:property name="dataType"/>
    <iact:actionData xml:id="d41">
      <inkml:trace xmlns:inkml="http://www.w3.org/2003/InkML" xml:id="stk41" contextRef="#ctx0" brushRef="#br0">22547 5382 0,'0'0'1,"0"0"4,0 0 2,0 0 3,0 0 0,82 17-1,-20-9 1,9-4 0,11-4-1,30-8 1,33-5 0,25-3-1,28-9 1,9 0 0,-8-4-1,-9 0 1,-16-8-1,-25-5 1,-17-7 0,-28-5-1,-26 0 1,-20-4 0,-21-4-1,-8-4 1,-12-9 0,-5-16-1,-3-17 1,-1-24-1,0-17 1,0-8 0,-4 8-1,1-1 1,-1 18-1,0 0 1,-4 16-1,0 8 1,-4 9-1,-5 7 1,-3 18-1,-4 8 1,-5 8 0,-4 8-1,-4 0 0,-4 9 0,0 8 1,-4 0 0,-1 0 0,-7 8-1,-13-8 1,-17 8-1,-20-8 1,-21 0-1,1 8 1,-1 0-1,-4 0 1,-8 8 0,-13 1-1,13-1 1,16 17-1,17 0 0,8 9 1,0 7 0,-8 1-1,0-1 1,4 9-1,8 0 1,8 8-1,13-8 1,13 8-1,7-8 1,9 0 0,4 8-1,0 8 1,0 17-1,-4 25 1,-4 25-1,0 24 1,0 26-1,-1 15 1,5 10 0,4-1-2,4-17 2,5-16-1,7 0 2,5-16-2,4-13 0,0-12 1,4-13 0,4-12-1,4-13 1,5-4-1,3 1 1,1-9 0,3-5-1,1-3 0,8 0 1,-4-1-1,12 1 1,13 4-1,20 4 1,25 0-1,17-8 1,16-9 0,9-16-1,8-17 1,12-16-1,25-21 0,12-17 2,5-12-2,-5-8 0,-8 0 1,-12 4-1,-21 8 1,-12 4-1,-17 1 1,-20 3-1,-26 5 1,-20 3-1,-21 5 0,-12-4 1,-12-4 0,-9-13-1,-8-21 0,-17-37 1,-21-37 0,-15-33-1,-14-8 1,1-1-1,4 17 0,8 17 1,8 16 0,5 9-1,3 8 1,5 16-1,0 17 1,0 0 0,-1 16-1,5 17 2,0 0-3,0 17 2,0 8-1,0 8 0,-4 8 1,-5 1-1,-3-1 1,-9 9 0,-8 0-1,-21-1 0,-20 9 1,-17 0 0,-17 0-1,13 9 1,21-9 0,12 8-1,4-8 1,8 8 0,9 9-1,-1-1 1,1 17-1,-9 25 1,-7 42-1,3 49 2</inkml:trace>
    </iact:actionData>
  </iact:action>
  <iact:action type="add" startTime="168544">
    <iact:property name="dataType"/>
    <iact:actionData xml:id="d42">
      <inkml:trace xmlns:inkml="http://www.w3.org/2003/InkML" xml:id="stk42" contextRef="#ctx0" brushRef="#br0">23602 5937 0,'0'0'2,"0"0"1,-62-17 5,16 1 2,-16-9-1,-17-12 1,-12-9-1,-4-4 2,-4 1-2,-5-5 0,1 0 1,0-8 0,12 0-1,8-4 1,17-5-1,4-8 1,8-7 0,8-10-1,9-7 0,4-1 1,8 1 0,4-1-1,9-3 1,-5-5 0,9-8-1,4-13 1,4 9-1,8-8 1,5-1 0,12 1 0,4 7-1,-1 9 0,10 9 1,3 16 0,9 0-1,12 16 0,8 9 1,13 16-1,0 0 1,-1 17 0,-3 0-1,0 17 0,3-1 1,14 1 0,7 7 0,5 9-1,-1-8 0,1 8 1,-1 8 0,9 1-1,0-1 1,-4 8 0,-13-7-1,-12 7 0,-17-7 1,-16-1 0,-9 0-1,-3 9 1,-9-9-2,-4 0 3,-4 9-2,-5-1 0,1 9 1,0 17 0,-5 32 0,-3 50-1,-13 67 1,-13 65-1,-7 43 1,-1-18 0,9-37-1,7-49 1,1-46 0,0-41 0,0-34 0,0-28-1,0-26 1,4-11-1,0-9 0</inkml:trace>
    </iact:actionData>
  </iact:action>
  <iact:action type="add" startTime="171708">
    <iact:property name="dataType"/>
    <iact:actionData xml:id="d43">
      <inkml:trace xmlns:inkml="http://www.w3.org/2003/InkML" xml:id="stk43" contextRef="#ctx0" brushRef="#br0">9348 8201 0,'0'0'4,"0"0"-4,0 0 10,0 0-1,25-41 0,-12 20 1,-1-3 0,0-1-1,1 4 0,-1 0 1,1 5-1,-1 3 1,1 1 0,3 4-1,-8 3 1,5 1 0,3 0-1,1 4 1,4 0-1,3 0 1,-24 0-1,58 8 1,-20-3 0,-1-1-1,4 0 2,1 0-2,3 4 1,-4 1-1,5-1 1,-5 4-1,1 1 1,-1-1-1,5-4 2,3 1-2,9-1 0,12 0 1,9 1 0,-4-1-1,-1 0 1,-8-4-1,-4 5 1,-4-1 0,-4 0-1,0 0 1,8 1 0,16-1-1,13-4 1,1 0 0,-6 0-1,-7 0 1,-13-4-1,-8 0 1,-4 0 0,4 0-1,4 0 1,8 0-1,9 0 1,-1 0-1,1 0 1,-13 0-1,-4 0 1,-8 0 0,-8 0-1,-9 0 1,-4 0 0,0 0-1,-4 0 1,0-4 0,-4 0-1,0 4 1,-9 0 0,1 0-1,-5 0 0,1 0 1,-9 0 0,4 0-1,-4 0 0,0 0 1,-4-4 0,0 0-1,0 4 1,0 0 0,0 0-1,-103-33 1,3 12 0,-24 0-1,0 5 1,13 8-1,3-1 1,-4 5 0,-12 0-1,0 4 1,4 0-1,12 4 1,5-4-1,-9 4 1,-8 0 0,-4 1-1,13-1 1,15-4 0,14 0-1,7 0 0,5-4 2,-1-1-2,-3-3 1,0 0 0,-5 0-1,0-1 1,9 1 0,8 4-1,8 0 1,-8 0-1,4 4 1,-8 0-1,-4 0 1,-5 0 0,5 4 0,4 0 0,12 0-1,8-4 1,9 0-1,8 0 1,8 0 0,9 0-1,-5 0 0,9 0 1,0 0-1,4 0 1,0 0 0,4 0-1,0 0 1,0 0-1,0 0 1,87 21 0,-13-1-1,21 5 1,21 4 0,25 0-1,12 0 1,-4-4 0,-9-8-1,-3-1 1,8-8-1,4 1 1,-5-1-1,-11-4 0,-5 0 1,0-4 0,9 4-1,-9-4 1,-16 5 0,-21-1-1,-21-4 0,-8 0 1,-4-4 0,8-1-1,9-3 1,12 0 0,12-5-1</inkml:trace>
    </iact:actionData>
  </iact:action>
  <iact:action type="add" startTime="179256">
    <iact:property name="dataType"/>
    <iact:actionData xml:id="d44">
      <inkml:trace xmlns:inkml="http://www.w3.org/2003/InkML" xml:id="stk44" contextRef="#ctx0" brushRef="#br0">6684 8417 0,'0'0'2,"0"0"1,0 0 6,0 0 0,0 0 1,0 0 0,0 0-2,0 0 2,41 12 0,-16-12-1,4 0 1,13-4-1,3 0 1,5 0-1,3 0 1,-7 0 0,-1 4-1,-3 0 0,-5 0 2,0 4-2,1 0 1,3 0-1,4 0 1,9 0-1,8-4 2,17-4-3,4-4 2,20-5-1,17 1 1,33-5-1</inkml:trace>
    </iact:actionData>
  </iact:action>
  <iact:action type="add" startTime="183136">
    <iact:property name="dataType"/>
    <iact:actionData xml:id="d45">
      <inkml:trace xmlns:inkml="http://www.w3.org/2003/InkML" xml:id="stk45" contextRef="#ctx0" brushRef="#br0">14293 4272 0,'0'0'2,"0"0"0,0 0 8,0 0-1,-38 50 0,14 16 1,-5 58 0,0 38-1,12 20 2,9 9-2,12-9 0,4 0 1,5 4 0,-1-24-1,-4-30 1,1-41-1,-5-33 1,-4-25 0</inkml:trace>
    </iact:actionData>
  </iact:action>
  <iact:action type="add" startTime="183590">
    <iact:property name="dataType"/>
    <iact:actionData xml:id="d46">
      <inkml:trace xmlns:inkml="http://www.w3.org/2003/InkML" xml:id="stk46" contextRef="#ctx0" brushRef="#br0">14371 4330 0,'0'0'6,"0"0"4,0 0-1,71-8 1,-1 0 0,25-1 0,8 1-1,5-8 1,8 7-1,4 1 1,12 0 0,17 16-1,17 9 1,16 7 0,-4 1-1,-13-16 1,-20-1-1,-25-8 0,-8 0 2,-5 0-2,1 8 1,-1 9 0,1-1-1,8 13 1,8 0-1,12-4 1,1-12 0,-5-13-1,5-13 1,8-12 0,-1 0-1,1 9 0,-16 8 1,-18 16-1,5-4 1,8 8 0,4 1 0,1-13-1,-1-13 1</inkml:trace>
    </iact:actionData>
  </iact:action>
  <iact:action type="add" startTime="184089">
    <iact:property name="dataType"/>
    <iact:actionData xml:id="d47">
      <inkml:trace xmlns:inkml="http://www.w3.org/2003/InkML" xml:id="stk47" contextRef="#ctx0" brushRef="#br0">20023 4463 0,'0'0'7,"0"0"2,0 0 0,0 0 1,0 0-1,0 45 1,0-20 0,0 8-1,0 17 1,0 20-1,0 17 1,-8 13 0,-1 3 0,-3-12-1,-1-8 1,-3-4 0,-1-5-1</inkml:trace>
    </iact:actionData>
  </iact:action>
  <iact:action type="add" startTime="184298">
    <iact:property name="dataType"/>
    <iact:actionData xml:id="d48">
      <inkml:trace xmlns:inkml="http://www.w3.org/2003/InkML" xml:id="stk48" contextRef="#ctx0" brushRef="#br0">19907 6065 0,'0'0'8,"0"0"2,0 0 0,0 0 0,0 0-1,0 0 1,0 0 0,0 0-1,0 0 1,-58 25-1,-21-21 1,-53 4-1,-79 1 2,-45 3-2,-55 9 1,-7 8 0,20 4-1,12 4 1</inkml:trace>
    </iact:actionData>
  </iact:action>
  <iact:action type="add" startTime="185576">
    <iact:property name="dataType"/>
    <iact:actionData xml:id="d49">
      <inkml:trace xmlns:inkml="http://www.w3.org/2003/InkML" xml:id="stk49" contextRef="#ctx0" brushRef="#br0">8794 6781 0,'0'0'6,"0"0"3,0 0 1,12 58 0,9 46-1,12 82 0,13 83 3,3 9-4,-7-42 2,-1-58-1,-8-62 1,0-50-1,-4-41 1,-4-25 0</inkml:trace>
    </iact:actionData>
  </iact:action>
  <iact:action type="add" startTime="185975">
    <iact:property name="dataType"/>
    <iact:actionData xml:id="d50">
      <inkml:trace xmlns:inkml="http://www.w3.org/2003/InkML" xml:id="stk50" contextRef="#ctx0" brushRef="#br0">9228 6694 0,'0'0'10,"0"0"-3,0 0 2,0 0 0,50 0 1,0 5-1,24 3 1,38 4 0,24 5-1,13-5 2,4 1-1,9-5 0,7-4 0,18-8-3,-5-4 2,4-9 1,-4 1-1,-8-1 1,-21 5 0,-8 12-1,-1 8 1,1 4 0,4 9-1,4 0 1,-4-1 0,-8-3-1,-21-9 0,-25-4 1,-25-4 0,-16 0 0,-13-4-1,-12 4 1,-8 0 0,-4 0-1,-5 0 0,-4 0 1,1 0-1,-5 0 1,0 4 0,0 5-1,-4 11 1,-4 26 0,-4 37-1,-17 41 1,4 25-1,0 8 1,5-4-1,-1-8 1,5-16 0,4-30-1,-1-24 1,1-22-1,4-15 1,0-13 0,0-5-1,-5 1 0,1-4 1,0-1 0,-9 1-1,-3-5 1,-9 0-1,-17 1 0,-16-5 2,-21 0-2,-24-8 1,-34-8-1,-41-4 1,-33-9-1,-4 0 1,4 9 1,20 0-3,30 7 1</inkml:trace>
    </iact:actionData>
  </iact:action>
  <iact:action type="add" startTime="222088">
    <iact:property name="dataType"/>
    <iact:actionData xml:id="d51">
      <inkml:trace xmlns:inkml="http://www.w3.org/2003/InkML" xml:id="stk51" contextRef="#ctx0" brushRef="#br0">14421 10429 0,'0'0'4,"0"0"-3,0 0 8,0 0 0,0 0 1,0 0-1,0 0 1,0 0-1,0 0 1,0 0-1,0 0 1,0 0 0,0 0-1,49 0 1,-28 4 1,16-4-3,5 0 2,20 0 1,8 0-3,1 0 2,-1 0-1,-8 0 2,-8 0 15,-5 0-26,-3 4 2,8-4 9,12 0-2,17 0 1,8 0 0,4 0-1,-4 0 1,-8 0 0,-9 0-1,-8-4 1,0 0-1,13 0 1,4 0-1,4 0 2,0 4-2,-5 0 1,-7 0-1,-1-5 1,1 1 0,7 4-1,14-4 1,11 0-1,-3 4 1,-9 0 0,-8 0-1,-5 0 1,-11-4 0,3 4-1,5-4 1,-1 0-1,5-1 1,-4 1 0,-5 0-1,-8 0 1,-8 0-1,-4 0 1,-8 4-1,-5 0 1,-4 0 0,-8 0-1,0 0 1,-4-4-1,-4 4 1,-5 0-1,-3 0 1,-1 0 0,-4 0-1,1 0 1,-1-5 0,-4 1-1,0 0 1,0-4-1,-4-9 1,0 17 0,-8-74-1,0 16 2,-1-8-2,1-9 0,0 5 1,-4-1 0,-1-3-1,-8-1 1,-3-3-1,-9-1 1,-5 4 0,-11 9-1,-1 4 1,-4 12 0,0 9-1,5 8 1,3 8-1,5 8 1,-1 5-1,1 0 1,-13 3 0,-16 1-1,-38 4 0,-28 0 2,-30 0-2,-24-5 0,-9 1 1,-7-4 0,3-1 0,13 5-1,8-5 1,12 5-1,13 0 1,12 4 0,-4 4-1,0 8 1,4 4-1,17 5 1,20 4-1,13 4 1,8 4 0,9-5-1,16 1 1,8-4-1,12-4 1,9-1 0,9 1-1,3-5 1,8 0-1,1 5 1,4 0 0,4 3-1,4 5 1,0 8-1,12 21 1,9 21-1,8 16 1,4 12 0,4 5-1,-4 0 1,0-5-1,-4-12 1,-4-12-1,-4-17 1,-5-8 0,5-13 0,8-12-1,25-8 0</inkml:trace>
    </iact:actionData>
  </iact:action>
  <iact:action type="add" startTime="224816">
    <iact:property name="dataType"/>
    <iact:actionData xml:id="d52">
      <inkml:trace xmlns:inkml="http://www.w3.org/2003/InkML" xml:id="stk52" contextRef="#ctx0" brushRef="#br0">5943 11779 0,'0'0'6,"0"0"3,0 0 1,0 0-1,0 0 1,62 4-1,-8 0 1,4 0-1,13-8 1,3 0-1,-4-9 1,-3-3 0,3-1-1,8 1 2,9-5-2,8 0 1,1 5-1,-5-1 1,-13 5-1,-12 4 1,-12-1-1,-8 5 2,-5 0-3,-4 0 2,9 0 0,-9 0-1,13-1 0,4 1 1,-5 4 0,5 0-1,-4 0 1,-5 0-1,1 0 1,-5 0 1,0 0-3,-3 0 1,-5-4 1,0 0-1,-8 0 1,0 0 0,-5 0-1,-3-1 1,-1-3-2,1 0 3,-1-5-2,5-11 1,4-18-1,4-20 1,4-25-1,-4-8 1,-4 4-1,-5 8 1,-7 13-1,-5 16 1,-4 8-1,-4 5 1,0 4-1,-4 3 1,4 1 0,-8 4-1,0 5 0,-1-1 1,-3 4 0,-1-4-1,-3 4 1,-13-3-1,-12-1 1,-21 0-1,-25-4 1,-13 8-1,1 1 1,8 3 0,4 5-1,4 7 0,-8 5 1,-16 0 0,-5 5-1,13-1 0,8-4 1,20 4 0,22-4-1,7 4 1,13-4-2,5 4 2,3 0 0,4 0-1,1 1 1,3-1 0,1 0-1,0 4 1,-1 0-1,1 5 2,-1 3-3,-3 1 2,-1 4 0,1 3-1,-1 5 0,1 5 1,-1 7-1,-4 9 1,1 16 0,-9 21-1,0 16 1,-4 9-1,4 4 1,0-4-1,4 4 1,4 0-1,-4-9 1,13-16-1,4-16 1,4-21-1,8-13 1,12-4-1</inkml:trace>
    </iact:actionData>
  </iact:action>
  <iact:action type="add" startTime="240681">
    <iact:property name="dataType"/>
    <iact:actionData xml:id="d53">
      <inkml:trace xmlns:inkml="http://www.w3.org/2003/InkML" xml:id="stk53" contextRef="#ctx0" brushRef="#br0">14400 11605 0,'0'0'2,"0"0"1,0 0 5,0 0 2,0 0-1,0 0 1,0 0 0,0 0-1,0 0 1,0 0-1,0 0 1,0 0-1,0 0 1,0 0-1,46-13 1,-34 13 0,13 0-1,12 0 1,9 0 0,12 0-1,4 5 0,0-1 1,0 0-1,-4 4 2,-5 0-2,-3 1 1,0 3 0,4 0-1,3 5 0,18-5 1,12 1 0,16-5 0,-3-4-1,-9 0 1,-21-4-1,-12 0 1,-9 0-1,-3 0 1,-5 0 0,5 0-1,4 5 1,3-5-1,9 0 1,5 0 0,-5 0-1,0 4 1,-9 0-1,-3 0 1,-4 4 0,-9-4-1,-4 5 1,0-1 0,0 0-1,0 1 1,0-1-1,5 0 1,-1 0-1,4 1 2,5-1-3,-1 0 2,1 1 0,-5-1-1,-4 0 1,1 0-1,-1 1 1,0-5 0,-8 0 0,4 0 0,0 0-2,-4-4 2,4 0 0,0 0-1,9-4 1,7 0-1,13-4 1,13-5 0,-1 1-1,-3-1 0,-5 1 2,-4 0-2,-8-1 1,-9 5 0,-3-5-1,-1 5 0,-4 0 1,1 0 0,3-1-1,-4 1 1,0 0-1,1-1 1,-1 1 0,0 0-1,4 0 1,1-1-1,-1 1 0,1 4 2,-1 0-2,-4 0 1,0-1 0,-4 1-1,1 0 1,-1 0 0,4 0-1,0 0 1,-4 0-1,0 4 1,0 0-1,1 0 1,-1 0-1,0 0 1,0 0 0,-4 0-1,0 0 1,-4 0-1,-5 0 1,1 0-1,-4 0 1,-1 0 0,-4 0-1,1 0 1,-5 0-1,0 0 1,-3 0 0,-1 0-1,-4 4 1,0-4-1,0 0 1,0 0-1,0 0 0,-95 25 2,41-17-2,-12 0 1,-9 5 0,-4-1-1,-3 0 1,-13 5-1,8-5 1,-4-3-1,8-1 1,4-4 0,1-4-1,-5-4 1,-8 0 0,-8 0-1,-5 0 1,5-1 0,8 1-2,8 0 3,-12-4-1,-4 0-1,-1-1 1,-3 1-1,8 0 0,12-1 1,9-3 0,3 0-1,1-1 1,-9-3 0,-16-1-1,-8 5 1,-5-1 0,9 1-2,8 4 3,4-1-2,0 1 1,-8 0 0,-4-1 0,-1 1-1,9 0 0,13 0 1,16-1 0,0 5-1,12 0 1,4 0-1,5 0 1,0 0-1,-1-1 1,1 1 0,0 0-1,-1 0 1,9 0 0,4 0-1,4 4 1,5 0-1,7 0 1,-3 0-1,7 0 1,1 0-1,4 0 1,0 0 1,0 0-2,4 0 0,0 0 1,0 0-1,0 0 1,78 25 0,-16-5-1,25 9 0,29 9 1,29 11-1,8 1 1,4 4 0,0-5-1,5-3 1,3-13-1,1-8 1,-5-13-1,-4-8 1,1-12-1,-5 0 1,-9-4 0,-7 3-1,-9 1 1,-4 4-1,-4 0 0,-4 0 1,8-9 0,13-8-1,16-12 1,8-16-1,5-18 1,8-11-1,8-9 2,4 4-3,12 4 1,9 9 0</inkml:trace>
    </iact:actionData>
  </iact:action>
  <iact:action type="add" startTime="245114">
    <iact:property name="dataType"/>
    <iact:actionData xml:id="d54">
      <inkml:trace xmlns:inkml="http://www.w3.org/2003/InkML" xml:id="stk54" contextRef="#ctx0" brushRef="#br0">7842 11530 0,'0'0'2,"0"0"-1,0 0 12,0 0-6,-49-12 3,20 8-1,-8 4 1,-13 0-1,-8 4 1,-8 0-1,-9 0 1,-7 4 1,-14 5-2,-7-1 0,4 5 1,4-5-1,12-3 1,12-1 0,9-4-1,4-4 1,1-4-1,-5-4 2,4-5-3,4-3 2,4-1 0,9-4 0,8 1-1,4-5 1,4 0 0,4 0-1,9-4 1,4 0-1,3-4 1,5-8-1,13-13 1,7-12 0,14-13-1,7 0 1,4-4-1,5 5 1,0 7 0,-5 9-1,5 8 1,0 9 0,7 8-1,6 3 1,3 5-1,4 0 1,-4 5-1,-8-1 1,-8 4 0,-9 5 0,-4 3 0,-3 5-2,-5 4 2,-5 4 0,5 0-1,0 0 1,9 0 0,3 0-1,9 4 1,3 0 0,5 0-1,-8 0 1,0 0-1,-5 1 1,-8-1-1,-4 0 1,-4 0 0,-12 0 0,4 4-1,-5 1 0,1 3 1,-5 1 0,1-1-1,-1 4 1,-4-3 0,0 3 0,-3 1-1,-1 0 0,-4-1 1,0 5 0,0 0-1,0 3 1,-4 1 0,-1 4-1,5 0 1,0 0 0,0 0-1,0 4 1,-4 0-1,0 1 1,-4 3 0,0 0-1,-5 0 1,-3 5-1,-17 3 1,-5 1 0,-20 4 0,-8-1 0,-8-7 0,-1-5-2,-3-8 2,3-4-1,5-9 1,4-7-1,4-5 1</inkml:trace>
    </iact:actionData>
  </iact:action>
  <iact:action type="add" startTime="252459">
    <iact:property name="dataType"/>
    <iact:actionData xml:id="d55">
      <inkml:trace xmlns:inkml="http://www.w3.org/2003/InkML" xml:id="stk55" contextRef="#ctx0" brushRef="#br0">14624 11481 0,'0'0'2,"0"0"1,0 0 6,0 0 1,0 0-1,0 0 0,0 0 2,0 0-2,0 0 1,57 12-1,-19-12 1,7 0 0,9 0-1,8 0 0,4 0 1,5-4-1,3 4 2,5 0-1,-1 0-1,-7 4 1,-9 0-1,-4 0 1,-13 0-1,5 1 1,-5 3 0,1 0 0,-5 5-1,5-1 1,-1 0-1,5 1 1,4-1-1,-1 1 1,1-1 0,0-4-1,-4 1 1,-1-1 0,-3-4-1,-1 0 0,-3 0 1,-5 0 0,0 1 0,-4-1-1,0 0 1,0 0-1,5 0 1,7 0 0,5 0-1,-1 1 1,5-1-1,0 0 0,-4 0 2,-5-4-2,-3 0 0,-1 0 1,0 0 0,1 0 0,-5 0-1,0 0 1,0 0 0,5 0-1,-1 0 1,5 0-1,-1 0 1,1 0-1,-1 0 1,1 0-1,-1 0 1,13 0 0,-8 0 0,8 0-1,0 0 1,0 0 0,8 0-2,4 0 3,9-4-2,8-4 1,8-9-1,0-4 1,-4 1 0,-8-5 0</inkml:trace>
    </iact:actionData>
  </iact:action>
  <iact:action type="add" startTime="260124">
    <iact:property name="dataType"/>
    <iact:actionData xml:id="d56">
      <inkml:trace xmlns:inkml="http://www.w3.org/2003/InkML" xml:id="stk56" contextRef="#ctx0" brushRef="#br0">8889 13542 0,'0'0'4,"0"0"-4,0 0 10,0 0-3,0 0 3,0 0 0,0 0-1,62 25 1,-25-12 0,9-5-1,4 0 1,3 1 0,5-1-1,0 0 1,0 0-1,4 1 2,9-1-1,7 4-1,9-3 0,4-1 1,-12 0-1,-1-4 1,-7-4 0,-5 0 0,0 0-1,9-4 1,11 0-1,10-4 0,7 0 2,-4-5-2,-8 1 1,-4-1 0,-8 1-1,-1-1 2,5 1-2,4 0 1,0-1-1,0 1 0,-9-1 1,-11 5-1,-9 0 1,-5 4 0,1-1 0,8 1-1,9 0 1,7 0-1,5 0 1,0 0 0,-1 0-1,-7-5 1,-13 5 0,-8 0-1,-5 0 1,5 4-1,4 0 1,17 4 0,-5 0-1,13 0 1,-1 1-1,-7-1 1,-9-4 0,-8 0-1,-4 0 1,4 0 0,4 0-1,8 4 1,5-4-1,3 4 1,1-4 0,-1 0-1,-3 0 0,-9 0 2,4 0-2,5 0 1,16 4 0,4 0-1,8 0 1,-3 0 0,-5-4-1,8-4 1,26-8 0,36-9-1,46-4 1</inkml:trace>
    </iact:actionData>
  </iact:action>
  <iact:action type="add" startTime="266727">
    <iact:property name="dataType"/>
    <iact:actionData xml:id="d57">
      <inkml:trace xmlns:inkml="http://www.w3.org/2003/InkML" xml:id="stk57" contextRef="#ctx0" brushRef="#br0">6444 13609 0,'0'0'1,"0"0"1,0 0 8,0 0 0,0 0-1,0 0 1,41 20 0,-24-11-1,-1-5 1,1 0 0,0 0-1,-1 0 1,1 0-1,3 1 1,1-5 0,8 0-1,-4 0 1,4 0-1,0 0 1,4 0 1,4 0-2,0 0 0,1 0 1,-1 0 3,4 0-7,5 0 5,-1-5-2,5 1 1,0-4-2,3 0 2,9-5 0,0 1-1,0 4 1,-4-1-1,-8 1 1,-4 4-1,-13 0 1,-4 4-1,-5 0 1,1 0 0,0 0-1,4-4 1,0-1-1,0 1 1,0 0-1,0 0 1,0 0 0,4 0-1,0 0 0,21-5 1,24 1-1</inkml:trace>
    </iact:actionData>
  </iact:action>
  <iact:action type="add" startTime="274513">
    <iact:property name="dataType"/>
    <iact:actionData xml:id="d58">
      <inkml:trace xmlns:inkml="http://www.w3.org/2003/InkML" xml:id="stk58" contextRef="#ctx0" brushRef="#br0">6647 13878 0,'0'0'3,"0"0"-1,0 0 7,0 0 0,0 0 0,0 0 1,0 0 0,0 0-1,0 0 1,0 0 0,0 0-1,0 0 1,0 0 0,0 0-1,54 8 1,-30-4-1,9 0 1,9 1 0,7-1-1,1 0 1,0 0-1,-5-4 1,1 0-1,-13 0 1,4 0 0,0-4-1,5 0 2,3 0-2,13-5 1,8 1-1,21-4 1,8-5 0,-4 0-1,5-3 1,11-5 0,30-4-1,32-4 0</inkml:trace>
    </iact:actionData>
  </iact:action>
  <iact:action type="add" startTime="276665">
    <iact:property name="dataType"/>
    <iact:actionData xml:id="d59">
      <inkml:trace xmlns:inkml="http://www.w3.org/2003/InkML" xml:id="stk59" contextRef="#ctx0" brushRef="#br0">15236 13903 0,'0'0'6,"0"0"3,0 0 1,0 0 0,0 0-1,0 0 1,0 0 0,70-62 0,-8 33-1,-4 0 1,4 4-1,-4 4 1,4 4-1,-4 9 2,4 0-2,9 4 1,7 4-1,9 0 1,-12 0-1,3-4 1,-12 4 0,-8 0-1,-8 0 1,-9 4-1,1 0 1,3 4 0,1 5-1,12 3 1,12 9-1,9 0 1,3 0 0,-11-5-1,-9 1 1,-17-8-1,-8-1 1,-8-4 0,0 1-1,-4-5 0,0 0 2,0-4-2,0 0 1,4 0-1,4 0 1,4-4-1,8 0 1,13-5 0,9 1 0,3-9-1,9 1 1,-1-5-1,5-4 1,12-4 0,8 0-1,9-4 1,8-4 0,-4 0-1,-8-1 0,-1 5 1,13-4 0</inkml:trace>
    </iact:actionData>
  </iact:action>
  <iact:action type="add" startTime="280593">
    <iact:property name="dataType"/>
    <iact:actionData xml:id="d60">
      <inkml:trace xmlns:inkml="http://www.w3.org/2003/InkML" xml:id="stk60" contextRef="#ctx0" brushRef="#br0">6552 10383 0,'0'0'2,"0"0"1,0 0 5,0 42 1,4-1 1,0 21 0,0 9-1,-4 7 1,-4 9-1,-13 13 2,-12 11-2,-12 14 1,-13-9-1,0-9 1,9-20 0,12-25 0,16-20 0,1-13-2,12-13 1,8-3 2,4-5-2,4-4 1,9 0 0,8 5-1,4-1 0,4 0 3,5 0-5,-1-3 3,9-1-1,12-4 1,25-4-1,20-9 2,9-3-3,4-9 2,-4 0 0,-8 0-1,-5 4 1,-8 5-1,-4 3 1,-12 9-1,-13 4 1,-4 4-1,0 9 1,0 3 0,-4 1-1,-4-5 0,-5 1 1,1-5-1,-8-8 1,-1-4-1,0-9 1,5-11-1,-1-14 1,1-11-1,-17-13 1,-4-17-1,-9-8 1,-12-4 0,-8 4-1,-8-8 0,-9 4 1,-8 4-1,0 8 1,-4 13 0,4 12-1,4 12 0,5 9 1,7 9 0,-3 7 0,3 5-1,5-1 0,0 5 1,-1 0-1,1-1 1,0 5-1,4 0 1,-5 0-1,-3 0 1,-5 0 2,-12-1-5,-12 1 3,-21 0 0,-25 0-2,-12 0 2,-5-4 0,-3-1 0,-5 5-2,-12 4 3,-17 4-1,5 9-1,-5 12-1,9 8 3,8 4-2,12 4 0,13 1 1,24-5-1,30-4 1</inkml:trace>
    </iact:actionData>
  </iact:action>
  <iact:action type="add" startTime="286023">
    <iact:property name="dataType"/>
    <iact:actionData xml:id="d61">
      <inkml:trace xmlns:inkml="http://www.w3.org/2003/InkML" xml:id="stk61" contextRef="#ctx0" brushRef="#br0">6221 12627 0,'0'0'2,"0"0"1,-42 38 16,22 16-19,-9 45 8,4 38 2,0 36 0,8 14 0,13-1-1,4-16 1,4-17 0,17-16-1,16-30 1,9-40-1,8-43 1</inkml:trace>
    </iact:actionData>
  </iact:action>
  <iact:action type="add" startTime="286411">
    <iact:property name="dataType"/>
    <iact:actionData xml:id="d62">
      <inkml:trace xmlns:inkml="http://www.w3.org/2003/InkML" xml:id="stk62" contextRef="#ctx0" brushRef="#br0">6146 12454 0,'0'0'6,"0"0"3,0 0 1,0 0-1,0 0 1,62 37-1,13-16 1,7-5 0,18-3-1,20-13 1,20-13 0,34-12 0,8-4-1,-4 4 1,-4 9-1,-17 3 1,-20 9 0,-22 8-1,-15 1 1,-5-1-1,-8 0 1,-13-4 0,-8 0-1,-24 0 1,-9 0-1,-8 0 1,-5 0-1,1 0 2,-13 4-2,1 0 1,-1 4-1,-4 13 0,-4 21 2,-8 40-2,-9 47 1,-8 24-1,1 0 1,3-16-1,4-21 1,5-17 0,4-16-1,-1-13 1,1-16 0,4-13-1,-4-7 1,-1-5-1,-3-5 1,-5-3-1,-3-4 1,-1-1-1,-20 1 1,-17-5 0,-37 1 0,-50-5 0,-54-4-1,-32-8 1,-38-13-1,-25-3 1,17-1 0,20 13-1,13 12 1</inkml:trace>
    </iact:actionData>
  </iact:action>
  <iact:action type="add" startTime="293332">
    <iact:property name="dataType"/>
    <iact:actionData xml:id="d63">
      <inkml:trace xmlns:inkml="http://www.w3.org/2003/InkML" xml:id="stk63" contextRef="#ctx0" brushRef="#br0">6419 11083 0,'0'0'3,"-66"-8"-3,12 8 9,-24 12 1,-38 21 0,-41 30 1,-42 36-2,-20 33 0,-1 9 1,9 4-1,17-4 1,16-9-1,21-7 1,16-10 0,9-11-1,24-13 2,17-21-3,33-16 1,25-16 1,8-10 0,25-7 0,0-4 2,25 3-5,25 1 3,28-4 0,34-5 0,45-12 1,34-21-2,49-20 1,8-17 0,-21-8 0,-32-5-1,-46 9 0,-42 4 1,-28 0-1,-25-4 1,-13-12 0,-8-13-1,-8-21 1,-8-12 0,-9-4-1,-4 8 1,0 12 0,4 13-1,5 21 1,12 12-1,16 17 0</inkml:trace>
    </iact:actionData>
  </iact:action>
  <iact:action type="add" startTime="294086">
    <iact:property name="dataType"/>
    <iact:actionData xml:id="d64">
      <inkml:trace xmlns:inkml="http://www.w3.org/2003/InkML" xml:id="stk64" contextRef="#ctx0" brushRef="#br0">7135 13849 0,'0'0'7,"-54"41"2,-4 21-1,-24 34 2,-10 28 0,6 4 0,7-12-1,9-12 1,3-13 0,5-9-1,9-11 1,11-9-1,9-12 1,12-9 0,9-8 0,12-4-1,8-4 1,9 4-1,20 4 1,25-4 0,33 0 0,34-4-1,28-9 1,17-7-1,8-13 1,0-9-1,0-3 1,-17-5-1,-12 0 1,-16 5 0,-25 3-1,-26 1 1,-24 4-1,-28-1 1,-14-3 0,-16-1-1,-4 13 1,-58-91-1,-62-33 1,-49-50 0,-26-20 0,17 16-1,25 16 1,29 21-1,33 21 1,37 13-1,34-5 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6T04:17:32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137">
    <iact:property name="dataType"/>
    <iact:actionData xml:id="d0">
      <inkml:trace xmlns:inkml="http://www.w3.org/2003/InkML" xml:id="stk0" contextRef="#ctx0" brushRef="#br0">5430 4206 0,'0'0'6,"-66"-25"4,8 9-1,-8-1 1,0 1-1,4-1 1,12 0 0,9 9 0,12 0 0,12 0 12,-3 8-21,11-9 5,1 9 3,4 0 1,4 0 0,0 0-1,0 0 0,0 0 1,0 0 0,120 33 0,-21-8 0,38 17-1,8 7 1,8-7-1,-9-1 1,-3-8 0,8 0-1,-4-8 1,4-16-1,12-9 1,29-25 0,50-33-1</inkml:trace>
    </iact:actionData>
  </iact:action>
  <iact:action type="add" startTime="31299">
    <iact:property name="dataType"/>
    <iact:actionData xml:id="d1">
      <inkml:trace xmlns:inkml="http://www.w3.org/2003/InkML" xml:id="stk1" contextRef="#ctx0" brushRef="#br0">9059 7295 0,'0'0'4,"0"0"-4,0 0 8,0 0 4,0 0-5,0 0 2,62-21 1,-33 13 0,4 0-1,0 3 1,8 1-1,9 0 1,8 0 0,16 0-1,22 4 2,15 0-3,13-4 3,25-5-2,29-11 1,29-22-1,29-16 1,8-16-1</inkml:trace>
    </iact:actionData>
  </iact:action>
  <iact:action type="add" startTime="34539">
    <iact:property name="dataType"/>
    <iact:actionData xml:id="d2">
      <inkml:trace xmlns:inkml="http://www.w3.org/2003/InkML" xml:id="stk2" contextRef="#ctx0" brushRef="#br0">5273 7340 0,'0'0'7,"0"0"4,0 0-4,0 0 2,0 0 2,0 0-3,0 0 2,0 0 0,0 0 0,0 0-1,0 0 0,0 0 1,62-8-1,-20 4 1,11 4 0,9 0-1,5 0 0,-1 0 1,-4 4 0,0 0 0,4 4-1,4 1 1,5-1-1,-1 0 1,1-4 0,-5 5-1,-8-5 1,-4 0-1,-8 0 1,-5 0 0,-3 0-1,-5-4 0,-4 0 1,4 0 0,5 0-1,-5 0 1,8-4 2,1 0-6,-1 0 4,5 0 0,-4 0-1,-1 4 1,1 0-1,-5 0 1,-4 0-1,-4 4 1,0 0-1,1 0 1,3 0-1,4 0 1,9 1 0,12-1-1,16 0 0,13 0 1,9 0-1,-1 4 1,-8 1 0,-8-1-1,12 0 2,4 1-2,13-5 0,25-8 0,20-17 0</inkml:trace>
    </iact:actionData>
  </iact:action>
  <iact:action type="add" startTime="37201">
    <iact:property name="dataType"/>
    <iact:actionData xml:id="d3">
      <inkml:trace xmlns:inkml="http://www.w3.org/2003/InkML" xml:id="stk3" contextRef="#ctx0" brushRef="#br0">4884 7601 0,'0'0'6,"0"0"4,0 0-1,0 0 1,21 46 0,-17-9 2,8 21-5,1 21 3,-5 20-1,-4 13 1,-4 12 0,-4 25 0,-8 29 0,-1 21-1,1 12 1,0 4-1,-1-12 1,5-12-1,4-18 1,0-28-1,-1-29 1,1-29 0,4-25 0,0-20-1,0-13 1,0-9-1,0-7 0,0-5 2,-4-8-2,4 0 0,0 0 1,-29-91 0,4-46 0,-4-61-1,9-34 1,7 8-1,9 21 1,8 29-1,5 21 1,-1 17 0,4 7-1,1 22 1,-1 16-1,-4 20 1,1 17 0,-5 13-1,-4 8 1,0 8-1,0 8 1,0 5-1,0 4 1,0-1-1,0 5 0,4 4 2,-4 0-2,0 0 1,33 129-1,0 36 1,0 51 0,0 15-1,-4 5 1,-12-29 0,-5-20-1,-4-26 1,-8-24-1,-4-25 0,0-17 2,0-16-2,4-13 1,0-12 0,0-17-1,0-8 1,0-8-1,0-13 1,0-8-1,0 0 1,0 0-1,-16-195 1,-5-16 0,-4-58 0,-4-4-1,4 12 1,5 25 0,3 37-1,9 34 1,4 28 0,-5 25-1,5 17 1,4 12 0,-4 13-1,4 12 1,-4 12-1,4 17 0,0 4 2,0 9-2,0 7 1,0 5-1,0 4 1,0 0-1,0 0 1,29 100 0,-4 61-1,12 104 1,-8 62-1,-4 17 1,-5-21-1,-7-50 1,-5-45 0,-4-58-1,0-50 1,0-54 0,5-41-1</inkml:trace>
    </iact:actionData>
  </iact:action>
  <iact:action type="add" startTime="46771">
    <iact:property name="dataType"/>
    <iact:actionData xml:id="d4">
      <inkml:trace xmlns:inkml="http://www.w3.org/2003/InkML" xml:id="stk4" contextRef="#ctx0" brushRef="#br0">14533 2277 0,'0'0'2,"0"0"1,0 83 5,4 41 1,8 58 1,9 17 0,8-34 0,-4-57-1,-1-67 1,-11-41-1</inkml:trace>
    </iact:actionData>
  </iact:action>
  <iact:action type="add" startTime="46987">
    <iact:property name="dataType"/>
    <iact:actionData xml:id="d5">
      <inkml:trace xmlns:inkml="http://www.w3.org/2003/InkML" xml:id="stk5" contextRef="#ctx0" brushRef="#br0">14785 1382 0,'0'0'7,"0"0"2,0 0 1,41 50-1,5-8 1</inkml:trace>
    </iact:actionData>
  </iact:action>
  <iact:action type="add" startTime="47225">
    <iact:property name="dataType"/>
    <iact:actionData xml:id="d6">
      <inkml:trace xmlns:inkml="http://www.w3.org/2003/InkML" xml:id="stk6" contextRef="#ctx0" brushRef="#br0">15848 2409 0,'0'0'7,"0"0"1,-45-33 2,-1 8 0,-20 0-1,-21 9 1,-8 8 0,-4 24 0,-13 34-1,-8 33 1,12 49-1,30 25 2,45-8-2,41-8 0,33-25 1,38-33 0,20-50-1,29-66 0,50-91 1,38-133 0,-22-82-1,-45-17 1,-54 49 0,-45 50-1,-30 59 1,-20 40-1,-8 34 1,-4 33 0,-1 17-1,1 24 0,0 17 1,3 16 0,1 9-1,8 8 1,0 0-1,-70 132 1,16 100-1,8 141 2,17 91-2,38-9 1,32-33-1,25-82 0,9-108 1,-9-100 0,-16-82 0,-9-58-1,9-50 1</inkml:trace>
    </iact:actionData>
  </iact:action>
  <iact:action type="add" startTime="47922">
    <iact:property name="dataType"/>
    <iact:actionData xml:id="d7">
      <inkml:trace xmlns:inkml="http://www.w3.org/2003/InkML" xml:id="stk7" contextRef="#ctx0" brushRef="#br0">17048 2020 0,'0'0'6,"0"0"3,0 0 0,0 0 0,0 0 2,21 41-2,-17-32 1,-4-9 0,0 8-1,0-8 0,-4 8 1,0 9-1,-1 16 0,1 0 2,4-8-2,4 8 1,1 8-1,7 9 1,5 0-1,-1 16 1,1-8 0</inkml:trace>
    </iact:actionData>
  </iact:action>
  <iact:action type="add" startTime="48584">
    <iact:property name="dataType"/>
    <iact:actionData xml:id="d8">
      <inkml:trace xmlns:inkml="http://www.w3.org/2003/InkML" xml:id="stk8" contextRef="#ctx0" brushRef="#br0">18020 1904 0,'0'0'7,"0"0"2,54-16 1,21-1-1,32 0 1,21-7-1,1-1 2,-5 0-3,-17 8 3,-11 1-2,-18-1 1,-20 1-1,-12-1 1,-9 1-1</inkml:trace>
    </iact:actionData>
  </iact:action>
  <iact:action type="add" startTime="48964">
    <iact:property name="dataType"/>
    <iact:actionData xml:id="d9">
      <inkml:trace xmlns:inkml="http://www.w3.org/2003/InkML" xml:id="stk9" contextRef="#ctx0" brushRef="#br0">17123 3030 0,'0'0'7,"0"0"2,0 0 1,49 0-1,5 0 1</inkml:trace>
    </iact:actionData>
  </iact:action>
  <iact:action type="add" startTime="49287">
    <iact:property name="dataType"/>
    <iact:actionData xml:id="d10">
      <inkml:trace xmlns:inkml="http://www.w3.org/2003/InkML" xml:id="stk10" contextRef="#ctx0" brushRef="#br0">17942 2749 0,'0'0'7,"45"-25"1,30-8 2,45-17 0,33 0-1,16 1 1,1 16 0,-9-1-1,-16 10 1</inkml:trace>
    </iact:actionData>
  </iact:action>
  <iact:action type="add" startTime="49601">
    <iact:property name="dataType"/>
    <iact:actionData xml:id="d11">
      <inkml:trace xmlns:inkml="http://www.w3.org/2003/InkML" xml:id="stk11" contextRef="#ctx0" brushRef="#br0">20267 2095 0,'0'0'6,"83"-50"5,4 0-2,16-16 0,-4 0 1,-12-17 0,-21 0-1,-16-16 1,-25 8-1,-21 0 1,-21-1 0,-20 10 0,-21 15-1,-12 18 1,-17 32 0,-4 34 0,-25 49 0,-8 42-2,16 41 2,30 8-1,28 0 1,30 1-1,28 7 1,29 17-1,38 9 1,36-9 0,17-49-1,1-42 1,-5-58 0,-4-42-1,21-24 1,12-33-1,-4-8 1</inkml:trace>
    </iact:actionData>
  </iact:action>
  <iact:action type="add" startTime="50033">
    <iact:property name="dataType"/>
    <iact:actionData xml:id="d12">
      <inkml:trace xmlns:inkml="http://www.w3.org/2003/InkML" xml:id="stk12" contextRef="#ctx0" brushRef="#br0">21500 1863 0,'0'0'5,"0"0"5,0 0-1,58 49 1,25 18-1,28 15 1,13 1 0,-24-17-1,-22-32 1,-20-18-1,-12-32 1,-9-18 0,-4-32-1,-12-25 1,-9-25 0,-4-16-1,1-9 1,-5 8-1,-4 26 1,-4 32 0,-5 34-1,-3 16 1,-5 17-1,-28 41 0,-71 83 1,-99 124 0,-50 66-1,4-16 1,46-41-1,50-67 1,53-50-1,58-57 1,38-42 0,20-25-1</inkml:trace>
    </iact:actionData>
  </iact:action>
  <iact:action type="add" startTime="50537">
    <iact:property name="dataType"/>
    <iact:actionData xml:id="d13">
      <inkml:trace xmlns:inkml="http://www.w3.org/2003/InkML" xml:id="stk13" contextRef="#ctx0" brushRef="#br0">22886 1573 0,'-8'41'6,"-9"59"4,-8 90 0,-4 67 1,9 8-1,7-17-2,5-41 2,12-58-1,0-58 1,4-41 0,-3-42-1,-5-8 1,4-99 0</inkml:trace>
    </iact:actionData>
  </iact:action>
  <iact:action type="add" startTime="50767">
    <iact:property name="dataType"/>
    <iact:actionData xml:id="d14">
      <inkml:trace xmlns:inkml="http://www.w3.org/2003/InkML" xml:id="stk14" contextRef="#ctx0" brushRef="#br0">23076 968 0,'0'0'7,"0"0"2,54 34 1,8 23 0,4 43-1,-4 32 0,-20-7 2,-34-10-2,-25 10 1,-32-1 0,-30 8-1,-16-24 1,4-42-1,21-41 1,20-25-1</inkml:trace>
    </iact:actionData>
  </iact:action>
  <iact:action type="add" startTime="51082">
    <iact:property name="dataType"/>
    <iact:actionData xml:id="d15">
      <inkml:trace xmlns:inkml="http://www.w3.org/2003/InkML" xml:id="stk15" contextRef="#ctx0" brushRef="#br0">24119 786 0,'0'0'6,"4"58"4,4 50-1,5 66 1,3 49 1,-8 17-2,-3-33 0,-5-24 1,-9-43 0,1-40-1,0-42 1,-1-25-1,5-33 1,4 0-1,0 0 1,-16-182 0,28-17-1,25-49 1,34-26 0,32 18-1,21 40 1,0 51-1,-12 32 1,-29 50-1,-25 34 1</inkml:trace>
    </iact:actionData>
  </iact:action>
  <iact:action type="add" startTime="56929">
    <iact:property name="dataType"/>
    <iact:actionData xml:id="d16">
      <inkml:trace xmlns:inkml="http://www.w3.org/2003/InkML" xml:id="stk16" contextRef="#ctx0" brushRef="#br0">16961 2078 0,'0'0'1,"0"0"2,0 0 7,0 0-1,46-8 1,-13-1 0,4 1-1,4 8 0</inkml:trace>
    </iact:actionData>
  </iact:action>
  <iact:action type="add" startTime="57325">
    <iact:property name="dataType"/>
    <iact:actionData xml:id="d17">
      <inkml:trace xmlns:inkml="http://www.w3.org/2003/InkML" xml:id="stk17" contextRef="#ctx0" brushRef="#br0">17305 2947 0,'0'0'6,"0"0"4,0 0-1,53 0 1</inkml:trace>
    </iact:actionData>
  </iact:action>
  <iact:action type="add" startTime="58589">
    <iact:property name="dataType"/>
    <iact:actionData xml:id="d18">
      <inkml:trace xmlns:inkml="http://www.w3.org/2003/InkML" xml:id="stk18" contextRef="#ctx0" brushRef="#br0">14677 3486 0,'0'0'6,"0"0"10,42 0-13,16-9 7,33 1 0,37 0-1,33-25 2,25-9-2,9-16 0</inkml:trace>
    </iact:actionData>
  </iact:action>
  <iact:action type="add" startTime="59685">
    <iact:property name="dataType"/>
    <iact:actionData xml:id="d19">
      <inkml:trace xmlns:inkml="http://www.w3.org/2003/InkML" xml:id="stk19" contextRef="#ctx0" brushRef="#br0">17172 3635 0,'0'0'5,"0"0"5,0 0 1,0 0-3,0 0 2,0 0-1,79-66 1,4 24-1,41-16 1,25 0 0,24 0-1,18 0 1,7 9-1,9-1 1,0 0 0,-13 9 0,-3 8-1,-13 0 0,-13 8 1,-8-17 0,-12 1-1</inkml:trace>
    </iact:actionData>
  </iact:action>
  <iact:action type="add" startTime="60885">
    <iact:property name="dataType"/>
    <iact:actionData xml:id="d20">
      <inkml:trace xmlns:inkml="http://www.w3.org/2003/InkML" xml:id="stk20" contextRef="#ctx0" brushRef="#br0">6427 9092 0,'0'0'6,"0"0"4,0 0 0,0 0-1,0 0 0,54-25 1,8 0 0,42-8-1,36-4 1,14 8 0,7 8-1,0 17 1,17 12 0,21 0-1,28 1 0</inkml:trace>
    </iact:actionData>
  </iact:action>
  <iact:action type="add" startTime="61548">
    <iact:property name="dataType"/>
    <iact:actionData xml:id="d21">
      <inkml:trace xmlns:inkml="http://www.w3.org/2003/InkML" xml:id="stk21" contextRef="#ctx0" brushRef="#br0">9468 8901 0,'0'0'7,"0"0"2,0 0 0,0 0 1,0 0 0,0 0-1,0 0 1,0 0-1,75 13 1,16 7-1,29 1 1,25-4 0,16-9 1,21-16-3,37-17 2,17-17-1,4-20 1,0-16-1</inkml:trace>
    </iact:actionData>
  </iact:action>
  <iact:action type="add" startTime="63021">
    <iact:property name="dataType"/>
    <iact:actionData xml:id="d22">
      <inkml:trace xmlns:inkml="http://www.w3.org/2003/InkML" xml:id="stk22" contextRef="#ctx0" brushRef="#br0">20896 3295 0,'0'0'6,"91"-25"4,29-8 0,70-16 0,62-18 0,55-24-1,20 17 1,12 7 0,0 18-1,0 24 1,17 0-1,0 0 2,-4 0-3,3-8 2,-32-25 0,-33-16-1</inkml:trace>
    </iact:actionData>
  </iact:action>
  <iact:action type="add" startTime="64739">
    <iact:property name="dataType"/>
    <iact:actionData xml:id="d23">
      <inkml:trace xmlns:inkml="http://www.w3.org/2003/InkML" xml:id="stk23" contextRef="#ctx0" brushRef="#br0">14781 9145 0,'0'0'6,"0"0"4,0 0-1,0 0 1,62 21-1,-13-4 0,18-1 1,11-7 0,9-9 0,17-13 0,7-8-1,13-8 1,17-4-1,4 0 1,0 0-1,-5-4 1,-15 8 0,-5 4-1,-13 8 1,1 9 0,-9 8-1,-4 8 1,-16 1-1,-17-1 1,-13-4-1,-11-4 1,-9-4 0,-9-8-1,-3-9 0,-9-16 1,-8-17 0,-16-25-1,-18-20 1,-15-5-1,-22-3 1,-7-1-1,-1 4 1,5 1-1,12 8 1,4 8 0,0 8 0,0 9-1,0 12 1,4 16 0,5 9-1,3 8 1,5 9-1,-1 3 1,1 1-1,0 4 1,-5-1 0,-4 5 0,-7 4-1,-14 0 1,-12 9-1,-12 3 1,-12 5 0,-5 12-1,0 12 1,1 9-1,7 3 1,13 1 0,17-4-1,16 0 1,4-5-1,17-3 1,8-5-1,8 0 1,9 5 0,8 7 0,4 13-1,8 38 2,8 28-2,9 13 0,0-13 1,0-20-1,4-21 1,4-21 0,4-20-1,13-22 1,16-15 0,29-22-1,50-32 1,49-42-1</inkml:trace>
    </iact:actionData>
  </iact:action>
  <iact:action type="add" startTime="78407">
    <iact:property name="dataType"/>
    <iact:actionData xml:id="d24">
      <inkml:trace xmlns:inkml="http://www.w3.org/2003/InkML" xml:id="stk24" contextRef="#ctx0" brushRef="#br0">20424 4057 0,'0'0'1,"0"0"3,-66 0 4,16 8 2,-16 9-1,-13 16 1,-16 0 0,8 9 1,1 7-3,3 9 2,4 8 0</inkml:trace>
    </iact:actionData>
  </iact:action>
  <iact:action type="add" startTime="78596">
    <iact:property name="dataType"/>
    <iact:actionData xml:id="d25">
      <inkml:trace xmlns:inkml="http://www.w3.org/2003/InkML" xml:id="stk25" contextRef="#ctx0" brushRef="#br0">19448 4873 0,'0'0'7,"0"0"3,16 54-1,1 20 1,8 38-1,12 16 1,8-4 0,9-20 1,17-25-3,15-30 1,14-28 1</inkml:trace>
    </iact:actionData>
  </iact:action>
  <iact:action type="add" startTime="79155">
    <iact:property name="dataType"/>
    <iact:actionData xml:id="d26">
      <inkml:trace xmlns:inkml="http://www.w3.org/2003/InkML" xml:id="stk26" contextRef="#ctx0" brushRef="#br0">23966 4181 0,'0'0'7,"0"0"3,0 0 0,25 100 0,-1 7-1,9 17 1,-8 1 1,-4-30-2,-4-29 1,-5-24 0,-8-22-1,-4-11 0</inkml:trace>
    </iact:actionData>
  </iact:action>
  <iact:action type="add" startTime="79338">
    <iact:property name="dataType"/>
    <iact:actionData xml:id="d27">
      <inkml:trace xmlns:inkml="http://www.w3.org/2003/InkML" xml:id="stk27" contextRef="#ctx0" brushRef="#br0">24011 5125 0,'0'0'8,"-12"42"2,-1 11 0,-3 26-1,3 8 1,9-12-1,8-17 1</inkml:trace>
    </iact:actionData>
  </iact:action>
  <iact:action type="add" startTime="85056">
    <iact:property name="dataType"/>
    <iact:actionData xml:id="d28">
      <inkml:trace xmlns:inkml="http://www.w3.org/2003/InkML" xml:id="stk28" contextRef="#ctx0" brushRef="#br0">14404 3925 0,'0'0'2,"0"0"1,87-17 6,29-8 1,41 0-1,25 0 2,4-8-1,1 0-1,3 8 1,-16 1 0,-1-1-1,-3 8 0,-9 9 0,1-9 1,-17 9 0,-1 0-1,1-9 1,-4 1-1,-5-1 1,-3-8 0,3 0-1,5 1 1,0 7-1,-13-8 1,-8 17-1,-4-9 1,0 9 0,8 0-1,-4-9 1,-4 1 0,-5-1-1,1 0 1,4 1 0,8 8-1,0-9 1,-4 1-1,-8 7 1,4 1-1,12 8 1,8-8 0,1 8 0,-5-9-1,1-7 0,3 8 2,9-9-2,0 0 1,-4 1-1,-9-1 1,9 1-1,-1-1 1,9 9 0,0-9-1,0 1 1,4-1-1,13-8 1,7 9 0,14-9-1,7 0 1,13-8 0,8 0 0,9 8-1</inkml:trace>
    </iact:actionData>
  </iact:action>
  <iact:action type="add" startTime="87814">
    <iact:property name="dataType"/>
    <iact:actionData xml:id="d29">
      <inkml:trace xmlns:inkml="http://www.w3.org/2003/InkML" xml:id="stk29" contextRef="#ctx0" brushRef="#br0">19841 298 0,'0'0'6,"0"0"4,0 0-2,8 49 2,0 26 0,9 49-1,-1 50 1,-7 33 0,-9 25 0,-13 33-1,-7 25 1,-5 24-1,0 18 0,0-1 2,4-8-2,5-33 0,3-34 1,9-49 0,8-74 0,9-59-1</inkml:trace>
    </iact:actionData>
  </iact:action>
  <iact:action type="add" startTime="88317">
    <iact:property name="dataType"/>
    <iact:actionData xml:id="d30">
      <inkml:trace xmlns:inkml="http://www.w3.org/2003/InkML" xml:id="stk30" contextRef="#ctx0" brushRef="#br0">20114 687 0,'0'0'7,"0"0"1,0 0 2,83-25-1,24 8 1,42-16 0,25 8 1,12-8-3,4 0 2,-8 8-1,5-8 2,3 0-2,-4 8 0,4 0 1,1 1 0,-5-1 0,-4 0-1,-4 8 0,0 1 1,0 8 0,0 8-1,-9 0 1,5 0-1,0 8 1,-5 0-1,-3 9 2,-25-9-2,-26 0 1,-15-8-1,-5 9 1,-4-9 0,4 0-1,-4 8 1,-8-8-1,-13 8 1,-8 9 0,-8-9-1,-13 8 1,-3 1 0,-9 0-1,-1-1 0,-3 9 1,0 8 0,-4 0 0,-5 9-1,-3 7 0,-5 18 2,-8 15-2,0 18 1,-4 7-1,-4 1 1,-1 0 0,1-1-2,8 1 2,-8 0-1,4-9 1,4-8 0,0 0-1,-4-8 1,-1 0-1,-3-9 1,0 1-1,0-9 1,-1 0-1,1-8 1,0-8 0,-9-9-1,5 1 1,4-9-1,-5-8 0,1 0 1,-5-1 0,-8 1-1,-8 0 0,-16 0 1,-18 8 0,-15-8-1,-9 0 1,-17 0-1,-24-1 1,-26 1-1,-28 0 1,-21-8-1,-8-1 1,-21 1-1,-20-1 1,-21-16-1,-29 0 1,-42-16 0,-33-9-1,-37-16 1,-32-17-1,-80 16 0,-99 17 1</inkml:trace>
    </iact:actionData>
  </iact:action>
  <iact:action type="add" startTime="91514">
    <iact:property name="dataType"/>
    <iact:actionData xml:id="d31">
      <inkml:trace xmlns:inkml="http://www.w3.org/2003/InkML" xml:id="stk31" contextRef="#ctx0" brushRef="#br0">19489 6475 0,'0'0'6,"0"0"3,0 0 1,0 0-1,0 0 1,0 0 0,62 8-1,-16-4 1,16 1 0,16-1-1,13-4 1,5 0 0,11 0 0,13 0-1,21 0 1,12 4-1,0-4 2,0 0-3,-4-4 2,0 0 0,-4-5-1,-13-3 1,0-1 0,1 1-1,8-5 1,3 5 0,9-5-1,5 5 1,7 0-1,5-1 1,-1 5 0,-3 0-1,-1 4 0,1-1 1,-9 1 0,0-4 0,-4 0-1,0-1 1,-4-3 0,-12 0-1,-9-9 1,-12 0-1,-8 0 1,-13 5-1,-8 3 1,-9 9-1</inkml:trace>
    </iact:actionData>
  </iact:action>
  <iact:action type="add" startTime="100499">
    <iact:property name="dataType"/>
    <iact:actionData xml:id="d32">
      <inkml:trace xmlns:inkml="http://www.w3.org/2003/InkML" xml:id="stk32" contextRef="#ctx0" brushRef="#br0">24293 3072 0,'0'0'1,"-108"0"4,-20 8 4,-54 9 1,-42 7 0,-28-7-1,-21 16 1,-29-8 0,-9 8 0,-7-8-1,8-9 0,24 1 1,13-17 0,21-8-1,20-9 1,17-8 0,12-24-1,29-9 1,21-9-1,25-7 1,29-1-1,24-24 1,26-17-1,20-16 2,25-17-2,20-25 1,17-25-1,13 17 1,3 24 0,5 26-1,-4 24 1,-1 9 0,5 0-1,4-1 1,17 9-1,20-8 1,33 8 0,21 8-1,21 8 1,12 1 0,12 16-1,9 8 0,8 17 1,-17 16 0,1 17-1,7 0 1,1 9-1,0-1 1,12-8 0,0 0 0,4-8-1,9-9 1,4 1-1,-13-9 1,-12 8 0,0-8-1,-9 0 1,-12 9-1,-20-1 1,-34 9-1,-28 0 1,-17 8 0,-17 0-1,-8 0 1,-4 16 0,-4 1-1,-5-1 1,-3 18-1,-9-1 1,-4 8-1,-4 9 2,-8-1-2,-9 18 1,-3 16-1,-9 16 1,-4 17 0,-1 0-1,5 16 1,0 9-1,0 0 1,0 16 0,0-8-1,-4 0 1,-4 0 0,-4 0-1,-5-16 1,-4-17-1,-4-33 1,-3-9-1,-6-16 1,-7-8 0,-13-9-1,-28 9 1,-43-1 0,-57 1-1,-66 0 1,-50-9 0,-62-8-1,-87 9 0,-119 32 2,-150 59-3</inkml:trace>
    </iact:actionData>
  </iact:action>
  <iact:action type="add" startTime="102355">
    <iact:property name="dataType"/>
    <iact:actionData xml:id="d33">
      <inkml:trace xmlns:inkml="http://www.w3.org/2003/InkML" xml:id="stk33" contextRef="#ctx0" brushRef="#br0">14437 8036 0,'0'0'7,"0"0"3,0 0 0,0 0-2,0 0 2,0 0-1,33-42 1,9 22-1,24-9 1,29-8 0,21-5-1,12-3 3,9-5-4,12 4 1,8 1 1,0 3 0,-4 5-1,-8 4 1,4 0-1,-17 4 1,-7 8-1,-26 5 1,-16 7 0,-17 9-1,-4 5 1,4 3-1,9 0 1,3 5 0,1 3-1,-9 1 1,-8-1-1,-12-3 1,-9-1 0,-8 0-1,-8 5 1,-4 0-1,-5-1 1,-3 5-1,-1 8 1,-4 16-1,1 26 1,-1 28 0,0 21 0,1 9-1,-1 3 1,-4-8-1,0-8 1,0-21-1,0-16 1,1-17-1,-1-16 1,0-9 0,-4-8-1,0-8 0,-4-1 1,-5 1-1,-3 0 1,-9 4 0,-8 4 0,-8 0-1,-8 0 0,-13 0 1,0-9 0,-4 1-1,0-5 1,0 1 0,-5 0-1,-3-1 0,-9 1 1,-3-5-1,-9-4 1,0-3 0,-5-1-1,-7 0 1,-5 0-1,-3 0 1,-22-4 0,1-4-1,4 0 1,8 0-1,0 0 1,4-5-1,4 1 1,17-4-1,16-1 1,21 1 0,17-1-1,12 5 1,8 0-1,5-1 1,3-3-1,5-5 1,4-3 0,4-5-1,0-8 1,12-21-1,9-21 1,8-20-1,4-25 1,4-21 0,5-12-1,3-12 1,9-9-1,4-4 1,8 8-1,13 13 1,20 16-1,25 17 1,17 16 0,-9 29-1,-3 25 0</inkml:trace>
    </iact:actionData>
  </iact:action>
  <iact:action type="add" startTime="105847">
    <iact:property name="dataType"/>
    <iact:actionData xml:id="d34">
      <inkml:trace xmlns:inkml="http://www.w3.org/2003/InkML" xml:id="stk34" contextRef="#ctx0" brushRef="#br0">12646 9030 0,'0'0'6,"0"0"3,41 0 0,17-5 1,46 1 0,28 4-1,29 4 2,5 1-2,-5-5 0,5-13 1,28-20-1</inkml:trace>
    </iact:actionData>
  </iact:action>
  <iact:action type="add" startTime="107739">
    <iact:property name="dataType"/>
    <iact:actionData xml:id="d35">
      <inkml:trace xmlns:inkml="http://www.w3.org/2003/InkML" xml:id="stk35" contextRef="#ctx0" brushRef="#br0">8219 10218 0,'0'0'8,"0"0"0,0 0 2,0 0-1,0 0 1,0 0-1,0 0 1,0 0-1,0 0 1,0 0 0,0 0-1,45 0 0,-20 0 1,21 0 0,-5 0-1,5 0 1,3 0 0,1 0-1,-5 0 1,1 0-1,0 4 0,3 0 2,5 0-2,8 0 1,8 1-1,5 3 1,-1-4 0,-8 0-1,-8 0 1,-8 0-1,-9-4 1,-3 0-1,-1 0 1,0 0 0,0 0-1,9 4 1,4 1-1,7-1 1,-3 0-1,4-4 1,4 0-1,-4 0 1,0-4-1,-4 0 1,-5 4 0,-7 0-1,-1 0 1,1 0-1,-1 0 1,0 0-1,5 0 1,-1 0-1,9 0 1,0 0 0,4 0-1,0 0 1,-4 0-1,-5 0 1,-3 0-1,-5 0 1,-4 0 0,-4-5-1,1 1 1,-5 4-1,-1 0 1,1 0-1,0 0 1,0 0 0,4 0-1,1 0 1,7 0-1,4 0 1,9 0-1,0 0 1,0 0 0,-5 0-1,-3 0 0,-5 0 3,-8 0-5,1 0 3,-6 0 0,1 0-1,0 0 0,0-4 2,4 0-2,5 0 1,7 0-1,5 0 1,4 0-1,4-1 1,-1 5 0,-3 0 0,-4 0-1,-5-4 1,-3 4-1,-1 0 1,-4 0 0,-12 0-1,4 0 0,0 0 1,0 0 0,0 0-1,4 0 1,4 4-1,1 1 1,-1-1 0,4-4-1,5 4 1,-1 0-1,1 0 2,-1 0-2,1 0 1,-5 0-1,1-4 1,-1 5 0,-4-5-1,0 0 1,1 0-1,-1 0 1,4 0-1,5 0 1,8 0 0,-1 0-1,1-5 1,0 1-1,-4 0 1,-1 0 0,-3 0-2,-5 4 3,0 0-2,-3-4 1,-5 0 0,-4 0-1,0-1 1,16 1-1,38-4 1</inkml:trace>
    </iact:actionData>
  </iact:action>
  <iact:action type="add" startTime="116632">
    <iact:property name="dataType"/>
    <iact:actionData xml:id="d36">
      <inkml:trace xmlns:inkml="http://www.w3.org/2003/InkML" xml:id="stk36" contextRef="#ctx0" brushRef="#br0">9741 10056 0,'0'0'2,"0"0"1,0 0 6,0 0 0,0 0 0,63-4 0,-18-4 1,13 0 0,0-5 0,0 1-1,4 4 1,12-1-1,26 1 2,7 0-2,30-5 0,3-7 1</inkml:trace>
    </iact:actionData>
  </iact:action>
  <iact:action type="add" startTime="121602">
    <iact:property name="dataType"/>
    <iact:actionData xml:id="d37">
      <inkml:trace xmlns:inkml="http://www.w3.org/2003/InkML" xml:id="stk37" contextRef="#ctx0" brushRef="#br0">17371 10354 0,'0'0'2,"0"0"1,0 0 6,0 0 0,0 0 1,0 0-1,0 0 1,0 0-1,0 0 1,0 0 0,0 0-1,0 0 1,0 0 0,0 0-1,0 0 1,0 0-1,0 0 1,0 0-1,0 0 1,0 0 0,0 0-1,0 0 1,0 0-1,0 0 2</inkml:trace>
    </iact:actionData>
  </iact:action>
  <iact:action type="add" startTime="127956">
    <iact:property name="dataType"/>
    <iact:actionData xml:id="d38">
      <inkml:trace xmlns:inkml="http://www.w3.org/2003/InkML" xml:id="stk38" contextRef="#ctx0" brushRef="#br0">19667 10280 0,'0'0'6,"0"0"3,0 0 1,0 0-1,0 0 1,0 0 0,0 0-1,62-4 1,4-5 0,29-7 0,30-5-1,15-8 2,17-8-2,9-9 9,-25-3-17,-30 3 8,-24 5 0,-21 8 1,-16 4-1,-13 0 1,-4-4-1,-8-5 1,0-3 0,-4-9 0,-5-8-1,-7-8 0,-9-8 1,-13-13 0,-12-13-1,-12-16 1,-13 0 0,-12 9-1,-12 16 1,-13 16-1,-8 17 1,8 13-1,12 16 1,13 8 0,13 4-1,12 9 1,8 4-1,4 4 0,4 0 1,0 4 0,-3 4 0,-5 13 0,-5 16-1,-3 21 0,-4 25 1,-5 25-1,5 28 1,4 30 0,12 12-1,17 8 1,16 1 0,21-9-1,16-13 1,26-28-1,32-50 0,38-54 1</inkml:trace>
    </iact:actionData>
  </iact:action>
  <iact:action type="add" startTime="129005">
    <iact:property name="dataType"/>
    <iact:actionData xml:id="d39">
      <inkml:trace xmlns:inkml="http://www.w3.org/2003/InkML" xml:id="stk39" contextRef="#ctx0" brushRef="#br0">17801 10189 0,'0'0'4,"-62"4"6,12 0-1,-3 0 0,3 0 1,13 1-1,12-1 2,4 0-2,5-4 1,3 0-1,5 0 1,4 0 0,0 0-1,4 0 2,0 0-3,0 0 2,120 8 0,0-4-1,41-4 1,33-4-1,17-4 2,13 0-2,-13 8 1,8 4-1</inkml:trace>
    </iact:actionData>
  </iact:action>
  <iact:action type="add" startTime="133480">
    <iact:property name="dataType"/>
    <iact:actionData xml:id="d40">
      <inkml:trace xmlns:inkml="http://www.w3.org/2003/InkML" xml:id="stk40" contextRef="#ctx0" brushRef="#br0">13866 3916 0,'0'0'0,"0"0"6,0 0 2,-45-49 1,28 15 1,-3-23-1,-5-35 1,-8-48 0,-4-34 0,-9-8 0,-4-1 0,5 18-1,12-1 1,4 9 0,25 0 0,16-26-1,21-24 1,13-8-1,-1 16 1,1 25-1,-9 34 1,-8 32-1,0 25 1,-4 17 0,20 8-1,17 0 1,42 0 0,28-8-1,46-9 1,21 9 0,7 8-1,14 17 0,-5 16 1,-12 17 0,-1 8 0,-11 24-1,-18 1 0,-11 25 2,-22 0-2,-32-1 1,-25 18-1,-21 7 4,-13 9-7,-7 8 4,-13 0 0,-9 8-1,-3 17 1,-5 9 0,-7 15-1,-5 34 1,-9 33-1,-7 58 1,-9 50-1,-4 24 1,0-24 0,4-33-1,5-51 1,-14-48-1,5-51 1,0-33-1,5-24 1,-9-25 0,-5-17-1,-11-8 1,-18-9-1,-40-8 1,-50 1 0,-108-18-1,-103 9 1,-96 17 0,-103 41-1,-70 74 0,-54 71 1</inkml:trace>
    </iact:actionData>
  </iact:action>
  <iact:action type="add" startTime="141590">
    <iact:property name="dataType"/>
    <iact:actionData xml:id="d41">
      <inkml:trace xmlns:inkml="http://www.w3.org/2003/InkML" xml:id="stk41" contextRef="#ctx0" brushRef="#br0">19017 3494 0,'0'0'1,"0"0"2,-24 66 7,3 42-1,-4 74 1,4 75 0,9 33-1,8 20 1,4 5-1,8 16 1,13 0 0,-5-8 0,13-12-1,4-38 0,9-50 1,7-78 0,-3-87-1,-5-66 1</inkml:trace>
    </iact:actionData>
  </iact:action>
  <iact:action type="add" startTime="141931">
    <iact:property name="dataType"/>
    <iact:actionData xml:id="d42">
      <inkml:trace xmlns:inkml="http://www.w3.org/2003/InkML" xml:id="stk42" contextRef="#ctx0" brushRef="#br0">19324 3353 0,'0'0'7,"0"0"2,0 0 1,45 8 0,30 1-1,49-1 1,49-16 0,47-9 0,11-8 0,5 9-1,25 8 1,-13 8 0,21 16 0,29 1-1,-8 7 0,16-7 1,-17-9 0,5-8 0,-13-16-1,-20-1 1,-21 1-1,-29 7 1,-29 1 0,-29 0 0,-20 16-1,-26 0 1,-12 1-1,-8 7 1,-12 9-1,-9 0 1,-8 0 0,-9 8-1,-7-8 1,-5 16 0,-4 9 0,-4 24-1,-4 26 1,-8 32-1,-9 34 1,-4 24 0,-8 17-1,-4 29 1,-1-4-1,5-21 1,0-24 0,0-30-1,4-33 1,0-29 0,-4-16-1,0-21 2,-9-12-3,-16-5 2,-29 0-1,-62 9 1,-103 12 0,-121 17 0,-119 16-1,-67 9 0,9-9 1,21-21 0,57-16 0,46-12-2</inkml:trace>
    </iact:actionData>
  </iact:action>
  <iact:action type="add" startTime="145365">
    <iact:property name="dataType"/>
    <iact:actionData xml:id="d43">
      <inkml:trace xmlns:inkml="http://www.w3.org/2003/InkML" xml:id="stk43" contextRef="#ctx0" brushRef="#br0">19849 3138 0,'0'0'3,"0"0"-1,0 0 7,0 0 0,66 8 1,-16-8 0,8 0-1,4 0 1,16 0 0,18-8 0,11 8-1,9-8 1,4-1 0,4-7-1,13 8 1,3-1-1,1 1 1,0 0 0,-9-9-1,0 9 2,9-9-2,4 9 1,-4 0-1,-13-1 0,-4 1 2,0 8-2,9 8 1,-1-8-1,-8 9 1,-4-9-1,4 0 1,17 0 0,-1-9-1,1 1 1,-8-8-1,-5-1 1,0 0 0,9 1 0,-9-9-1,-16 8 1,-9-7 0,-12-1 0,-12 0 0,-5-8-1,-4 0 1,1-17 0,-5 0-1,0-16 1,-4 0 0,-8 8-1,-4 0 1,-17 0-1,0 8 1,-4 1 0,0-1-1,-4-8 1,-1 0 0,-11 0-1,-1-8 1,-3 0 0,-5-1-1,-4 1 0,-4-8 1,-5-1 0,-3-8-1,-9-8 2,-8-8-2,-4-1 0,0 9 1,-4 8 0,4 9-1,-5 16 1,5 17-1,0-1 1,0 1-1,-4 8 0,0-9 1,-1 9 0,5-8-1,-8 8 1,4-1 0,-5 1-1,-7 0 1,-9 8-1,-13-8 1,-11 8-1,-9 1 1,4-1-1,0 8 1,-4 9 0,-13 8-1,-24 0 0,-12 8 1,-9 9-1,0-1 2,0 1-2,0-1 0,4 1 1,4 0 0,9-1 0,4 1 0,-9-9-1,5 9 0,8-9 0,16-8 1,17 8-1,4-8 1,-4 0-1,0-8 2,-12 8-2,3-8 0,5-1 1,8 1 0,9 0 0,3-1-1,1 9 1,-9 9-1,-12 16 1,-9-1 0,9 18-1,12 16 1,13 16-1,16 26 1,21 7-1,17 1 0</inkml:trace>
    </iact:actionData>
  </iact:action>
  <iact:action type="add" startTime="150833">
    <iact:property name="dataType"/>
    <iact:actionData xml:id="d44">
      <inkml:trace xmlns:inkml="http://www.w3.org/2003/InkML" xml:id="stk44" contextRef="#ctx0" brushRef="#br0">17582 8433 0,'0'0'2,"0"0"-1,0 0 8,0 0 1,0 0 0,0 0 0,0 0-1,0 0 1,0 0-1,45 21 1,-24-17 0,4 0-1,0 0 1,-1 1-1,1-1 1,0 0-1,-8-4 1,-1 0 0,-3 0-1,-1 0 1,-4 0 0,1 0-1,-5 0 0,0 0 1</inkml:trace>
    </iact:actionData>
  </iact:action>
  <iact:action type="add" startTime="159017">
    <iact:property name="dataType"/>
    <iact:actionData xml:id="d45">
      <inkml:trace xmlns:inkml="http://www.w3.org/2003/InkML" xml:id="stk45" contextRef="#ctx0" brushRef="#br0">10693 11998 0,'0'0'2,"0"0"-1,0 0 8,0 0 1,0 0 0,0 0-1,0 0 1,0 0-1,0 0 1,46 8 0,24-12-1,46-12 1,58-17-1,61-17 2,43-12-1</inkml:trace>
    </iact:actionData>
  </iact:action>
  <iact:action type="add" startTime="163998">
    <iact:property name="dataType"/>
    <iact:actionData xml:id="d46">
      <inkml:trace xmlns:inkml="http://www.w3.org/2003/InkML" xml:id="stk46" contextRef="#ctx0" brushRef="#br0">8033 12797 0,'0'0'2,"0"0"2,0 0 4,0 0 2,0 0-1,0 0 1,0 0 0,0 0-1,49-4 1,-3 0-1,20-4 1,17-5 0,4 1 0,-9-1-1,1 1 1,0 0-1,7-5 1</inkml:trace>
    </iact:actionData>
  </iact:action>
  <iact:action type="add" startTime="176532">
    <iact:property name="dataType"/>
    <iact:actionData xml:id="d47">
      <inkml:trace xmlns:inkml="http://www.w3.org/2003/InkML" xml:id="stk47" contextRef="#ctx0" brushRef="#br0">8124 14751 0,'0'0'2,"0"0"1,0 0 5,0 0 2,0 0-1,0 0 1,0 0 0,0 0-1,0 0 1,0 0 0,0 0-1,0 0 1,0 0-1,0 0 1,0 0-1,0 0 1,0 0 0,0 0-1,0 0 1,0 0-1,0 0 1,0 0 0,0 0-1,62 9 2,-33-5-3,12 0 2,5 0 0,7 0-1,1 0 1,4 1-1,0-5 1,8 0 1,17-5-2,20 1 1,13-4-1,8 0 1,-12 4-2,-8-5 3,11 1-1,18-9-1,24-7 1</inkml:trace>
    </iact:actionData>
  </iact:action>
  <iact:action type="add" startTime="177538">
    <iact:property name="dataType"/>
    <iact:actionData xml:id="d48">
      <inkml:trace xmlns:inkml="http://www.w3.org/2003/InkML" xml:id="stk48" contextRef="#ctx0" brushRef="#br0">8136 12627 0,'0'0'6,"0"0"3,0 0 0,0 0 1,0 0-1,0 0 1,0 0 0,0 0-1,0 0 0,0 0 1,0 0 0,0 0-1,0 0 1,0 0-1,0 0 0,0 0 2,17 42-2,12-26 1,12 5-1,13 0 2,8 0-2,4-1 0,-4-3 1,-8-9-1,-9 0 1,-3-4 0,-1 1-1,-12-1 1,13-4-1,-5 0 1,21 0-1,24-4 0</inkml:trace>
    </iact:actionData>
  </iact:action>
  <iact:action type="add" startTime="180205">
    <iact:property name="dataType"/>
    <iact:actionData xml:id="d49">
      <inkml:trace xmlns:inkml="http://www.w3.org/2003/InkML" xml:id="stk49" contextRef="#ctx0" brushRef="#br0">9700 12781 0,'0'0'8,"0"0"0,0 0 2,0 0 0,0 0-1,0 0 1,0 0-1,0 0 1,0 0-1,50 0 2,-9 0-2,9 0 0,8 0 1,4 0 0,12 4-1,17 4 1,17 4 1,12-3-2,-4-5 0,-13-4 1,-4-4 0,1-5-1,7-3 1,26-13-1,11-8 1,26-4-1,4 0 1</inkml:trace>
    </iact:actionData>
  </iact:action>
  <iact:action type="add" startTime="181520">
    <iact:property name="dataType"/>
    <iact:actionData xml:id="d50">
      <inkml:trace xmlns:inkml="http://www.w3.org/2003/InkML" xml:id="stk50" contextRef="#ctx0" brushRef="#br0">10350 14896 0,'0'0'7,"0"0"2,0 0 1,0 0-1,0 0 1,0 0-1,0 0 1,0 0-1,82-4 1,-20-4 0,13-9-1,4 1 1,16-5-1,16-4 2,18-4-2,16 4 0,8 5 1,8-1-1,-4 0 1,9 1-1</inkml:trace>
    </iact:actionData>
  </iact:action>
  <iact:action type="add" startTime="197123">
    <iact:property name="dataType"/>
    <iact:actionData xml:id="d51">
      <inkml:trace xmlns:inkml="http://www.w3.org/2003/InkML" xml:id="stk51" contextRef="#ctx0" brushRef="#br0">10474 12859 0,'0'0'2,"-42"0"2,9-4 5,-16 0-1,-9 0 2,-13 4-1,-11-4 1,-13-5-1,-5-7 2,-3-13-2,20-4 1,17 0-1,16 0 0,17-1 1,8 5 0,9 0-1,7 1 1,-3-1 0,8 0-1,4 0 2,8-9-1,5-3-2,7-5 3,5 1-2,4 3 0,8 1 0,17-5 1,12 1 0,13-1 0,8 5-1,8 0 1,8 3-1,17 5 1,0 4-1,-4 13 0,-25 7 1,-12 5 0,-9 8 0,5 5-1,7 7 0,14 5 1,7 8-1,0 8 1,-7 5 0,-22-1-1,-4 9 1,-12-5-1,-12 1 1,-17-5 0,-13-8-1,-12 0 0,-16 9 2,-29 24-2,-63 38 1,-70 36-1,-61 9 1,-1-24-1,33-43 1,33-36-1,46-25 1</inkml:trace>
    </iact:actionData>
  </iact:action>
  <iact:action type="add" startTime="198441">
    <iact:property name="dataType"/>
    <iact:actionData xml:id="d52">
      <inkml:trace xmlns:inkml="http://www.w3.org/2003/InkML" xml:id="stk52" contextRef="#ctx0" brushRef="#br0">10370 13865 0,'0'0'7,"0"0"1,0 0 2,0 0-1,0 0 1,0 0-1,0 0 1,0 0-1,0 0 1,0 0 0,0 0-1,46 0 1,-9-4-1,9 0 0,7 0 1,1 0 0,0 4-1,0 0 1,4 4-1,16 4 3,17 1-2,13-1-1,-1-4 0,-8-4 0,-16 0 0,-5-4 1,1 0-1,3 0 1,13-1-1,13-3 1,-1 0 0,-8 4-1,-16 0 1,-13 4-1,-8 0 1,-4 0 0,4 0-1,0 0 1,4 0 0,8 0-1,1 0 1,-1 0 0,0 0-1,-4 4 0,1-4 1,7 0-1,9 0 1,8 0-1,4 0 1,13 0 0,-1-4-1,9-1 1,16 1-1,21-8 2,21-13-2,12-4 1,9-4 0,12-4-1,4 4 0</inkml:trace>
    </iact:actionData>
  </iact:action>
  <iact:action type="add" startTime="211880">
    <iact:property name="dataType"/>
    <iact:actionData xml:id="d53">
      <inkml:trace xmlns:inkml="http://www.w3.org/2003/InkML" xml:id="stk53" contextRef="#ctx0" brushRef="#br0">9725 12905 0,'0'0'2,"0"0"1,0 0 5,0 0 2,0 0-1,0 0 1,0 0 0,0 0 0,0 0-1,45 0 1,-24 0-1,4-4 1,4 0 0,4-1-1,0 1 0,0 0 1,0 0 0,5 0-1,-5 0 1,12 0 0,5-1-1,8 1 2,4 0-2,4 0 1,8-4-1,-3-1 1,-5 1-1,-4-4 1,-8 3 1,-5 1-3,-3 0 2,-5 0-1,-3-1 1,-1 1 0,0 0 0,-4 4-1,-4 0 1,0-1-1,-4 1 1,-9 4-1,1 0 1,-5 0-1,1 0 1,-5 0-1,5 0 1,-9 0 0,0 0-1,0 0 1,0 0-1,0 0 1,0 0 0,-4 0-1,0 0 1,0 0-1,0 0 1,0 0 0,0 0-1,0 0 1,0 0-1,-91 13 1,62-9 0,-4 4-1,0-4 1,0 0-1,0 1 1,0-1 0,4 0-1,8 0 1,9-4-1,8 0 1</inkml:trace>
    </iact:actionData>
  </iact:action>
  <iact:action type="add" startTime="214068">
    <iact:property name="dataType"/>
    <iact:actionData xml:id="d54">
      <inkml:trace xmlns:inkml="http://www.w3.org/2003/InkML" xml:id="stk54" contextRef="#ctx0" brushRef="#br0">6386 13882 0,'0'0'5,"0"0"4,0 0 1,0 0-1,0 0 1,0 0-1,0 0 1,41-29 0,-16 21 0,0-1-1,4-3 1,4 0-1,4 3 1,1 1-1,7 0 1,5-1 0,4 5 1,4 4-2,-1 0 2,1 0-1,0 4-2,-4 1 2,-4-1-1,-5 4 1,-3-4-2,3 0 2,9 0 0,-9 1 0,13-1-1,0 0 1,0 0-1,4 0 1,-8 0-1,4 0 0,4 1 1,-16-1 0,-1 0-1,-4-4 1,-3 4-1,-5 0 1,0 0-1,0 0 1,0 1-1,8-1 1,5 4 0,4-4-1,3 4 0,5-3 1,-4 3 0,0 0 0,-5 0-1,-3-3 1,-5-1-1,-3 0 1,-5 0-1,-4 0 1,0 0 0,0 0 0,4 0-2,0 1 3,4-5-2,9 0 1,7-5-1,9 1 1,5-4 0,-5 0-1,-4 4 1,-9 0 0,-7-1-1,-5 5 1,-4 0-1,-4 0 2,0 0-2,0 0 0,4 0 1,4 0 0,0 0-1,1 0 0,-1 0 1,0 0 0,4 0-1,1 0 1,-1 0 0,1-4 0,-5 4-1,0 0 1,0 0-1,-4 0 1,0 0-1,1-4 1,-1 4 0,0-4-1,0 4 1,4 0-1,0-4 1,5 0 0,-1 0-1,0-1 1,5 5-1,-5 0 1,-3 0 0,-5 0 0,0 0-1,-4 0 1,0 0 0,0 0 0,-4 0-1,-1 0 0,5 0 1,0 5 0,-4-1-1,0 0 2,0 0-2,0 4 1,-1 1-1,-3-1 1,4 0-1,-4 0 0,-1-4 1,1 1 0,4-1 0,-9 0-1,9 0 1,4-4-1,8-4 1,30-4-1,24-5 1</inkml:trace>
    </iact:actionData>
  </iact:action>
  <iact:action type="add" startTime="230160">
    <iact:property name="dataType"/>
    <iact:actionData xml:id="d55">
      <inkml:trace xmlns:inkml="http://www.w3.org/2003/InkML" xml:id="stk55" contextRef="#ctx0" brushRef="#br0">10602 14958 0,'0'0'2,"-50"0"1,17-4 9,-8-8-6,4-9 4,-1-16-1,5-17 1,13-20-1,7-9 1,9-8 1,12-13-2,17-12 1,17 0-1,11 9 1,14 16-1,7 12 0,1 17 2,3 8-2,13 4 1,8 9-1,1 12 1,-5 12-1,-16 9 1,-13 8 0,-8 8-1,-5 5 1,-3 3-1,-4 5 1,-1 4-1,1 0 1,3 4 0,5 0-1,0 0 1,-5 4-1,-3 0 1,-1 4 0,-7 0-1,-9 1 1,-4 11-1,-5 13 2,-3 9-2,-17-1 0,-13 5 1,-11-1 0,-22 1 0,-20-13-1,-21-17 1,-17-16-1,-7-20 1</inkml:trace>
    </iact:actionData>
  </iact:action>
  <iact:action type="add" startTime="231495">
    <iact:property name="dataType"/>
    <iact:actionData xml:id="d56">
      <inkml:trace xmlns:inkml="http://www.w3.org/2003/InkML" xml:id="stk56" contextRef="#ctx0" brushRef="#br0">12199 15199 0,'0'0'6,"0"0"4,0 0 0,0 0 0,0 0-1,0 0 1,50-67 0,-5 34-1,13 4 1,8 0-1,9 4 1,12 5 0,8-1 0,17-4 0,32-4-1,38-12 1,63-13 0,36-21 0,29-12-1,13-8 1,4-8-1,4 12 1,-4 12 0</inkml:trace>
    </iact:actionData>
  </iact:action>
  <iact:action type="add" startTime="275254">
    <iact:property name="dataType"/>
    <iact:actionData xml:id="d57">
      <inkml:trace xmlns:inkml="http://www.w3.org/2003/InkML" xml:id="stk57" contextRef="#ctx0" brushRef="#br0">6258 4463 0,'0'0'2,"-50"-17"1,13 5 5,-13-9 2,-12-4-1,-25-8 1,-16 0 0,-21-8 0,-4-1-1,-1 1 1,5-1-1,4 1 1,4 8 0,5-9-1,3-7 1,21 7-1,17-7 1,16-9 0,17 0 0,12 0-1,17-17 1,12 1-1,25-26 0,41-16 1,34-16 0,24 16 0,17 8-1,12 26 1,0 7-1,-4 25 1,0 9 0,-4 16-2,-4 17 3,-4 16-1,-1 17-1,1 25 1,-17 24-1,-12 34 1,-17 16-1,-21 42 1,-24-1-1,-25 9 1,-25-8 0,-21-1-1,-16-16 1,-13-24 0,-12-18-1,-12-40 1,-13-22-1,-12-24 1,-9-21 0,-16-21-1,-8-24 0,-1-38 1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522775C5-CFDE-43F6-A67D-0D5007D5486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909E8E6B-223E-497B-9595-2D9087CD28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9BBE9644-4E42-48D3-9895-4850B4502134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11149B55-CEB1-4B9F-B8E5-761218ABBD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2E0AE9BB-5FDB-4BA8-B8DB-9A1FD33A11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4E6526CC-7704-449D-9115-5B0D160157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0A3B3710-19A6-4F2A-B6A4-5A1AC39722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CB0F659B-9075-4046-988E-6754C5ABCB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F166FEFC-8B5E-4F2A-B4C7-334B317CC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E92F7C08-65BB-4A01-B5C8-C48A03384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90998572-B55D-424B-9553-DCB24F601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F004DBD4-574B-45C9-8974-C28DDA53D0F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E96A5CF2-ED60-4A1C-BE5A-40AF5746B3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8DB0F9D9-BAC4-4D09-AC3D-E599CDE7A3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124C92AC-1128-4254-8E19-C0DA90638D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79391A34-4E85-48DB-999E-06B309FB0FC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7998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DBC85DA-5EF2-4668-B4E6-9D87BA559A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7C59301-C8C8-4808-AB84-EBACC9B0D4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284278A8-D8D0-44BC-8538-CFC26F7AC2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4BA15D-950F-4623-A08F-78E7B13157B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5418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3FB5F40-25DD-4698-835F-B3CDF3A64E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B00D2DF-A845-42D8-A5C0-8F911B767D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F29B33E-0F25-40B5-BD13-CB684C7516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347B74-D88F-49D8-B8F8-562CD763A31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7136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CCE68FB-6F63-420A-965F-AB635AA8D3B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E43147E-2CD1-445A-900B-2C7A3AACE3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D30F660-9F32-405F-BF6F-3B0D93B3A8F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1ED59-B513-4D76-B4CF-0E7CA93B97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847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07A531D-EF0E-423E-B1E3-EF19F3B2B3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262EF2F-0BEE-467C-B678-2CC380AB08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05C0B2E-515A-4837-A4B7-423D1F9166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7B88D2-A157-443E-97A1-9CF206013C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9423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4C647ACA-095F-4B73-A9E7-74E822EE14B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4F06FA8-8943-4127-8594-4515A35B0D2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66BFBFE-6131-47CA-93D7-F30F107800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8A477-87C2-44F8-9B76-5DE6B6CD78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12739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09627D8-E096-4298-BCC6-71E846C30B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31C53FE-22B0-462A-B9E1-B39167BF82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D28887EB-0DB5-494B-B460-DAA48F22513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A9D9F4-5BBC-434C-BD13-8624F7A3535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6664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4256AA2-0A9E-48F9-A2E8-DE44D4B02E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170D705F-088D-4E72-8288-64ADA08BEBE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55A35573-1FE0-41F8-852F-02F03537FB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8C9B4E-69A7-4AFA-AB16-EAC799441AA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172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36077B99-6C92-4291-BCDB-C7BF926E269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A67AFECC-2E5D-435B-B673-6DA9B25E4C4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255888D3-82E3-48A0-A6BC-6F0914BEE6F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71A061-1409-4785-9095-788E1D192B9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19049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E9C0B70-01E6-472A-B2A5-DD5BDB0A57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5A0ABFF-3244-4E73-AE76-C1DCAD17BB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BD1C2DB1-1888-4468-BA01-7E1FA3C750A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018AC8-85C0-4970-A934-EA241EF571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2209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CD3C142-1C3B-4DAE-91FE-EBA6430B8B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7D43152-50CA-4382-8AA2-3AE41A8E74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59D71E7-DE0F-4C5B-AFE0-B43623F589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EEAB13-60CB-4B36-9345-B329B21F37F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225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4AA6A7A3-F171-4264-B798-E6DA483ACE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86BDB935-D67F-4640-884F-3475D21A0A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A1ADC6E-B6FC-422A-BBF2-F00737E9CD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microsoft.com/office/2011/relationships/inkAction" Target="../ink/inkAction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B8C3BDA5-09EB-48D4-8F2B-C900966527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2.8 </a:t>
            </a:r>
            <a:r>
              <a:rPr lang="zh-CN" altLang="en-US"/>
              <a:t>代码生成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212FB818-F424-48F3-991A-129653C2A7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402535" y="1916832"/>
            <a:ext cx="4541440" cy="2500312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/>
              <a:t>转化为语法制导定义：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i="1" dirty="0"/>
              <a:t>expr</a:t>
            </a:r>
            <a:r>
              <a:rPr kumimoji="0" lang="en-US" altLang="zh-CN" sz="2000" b="1" i="1" dirty="0"/>
              <a:t> </a:t>
            </a:r>
            <a:r>
              <a:rPr kumimoji="0" lang="en-US" altLang="zh-CN" sz="2000" b="1" dirty="0">
                <a:sym typeface="Symbol" panose="05050102010706020507" pitchFamily="18" charset="2"/>
              </a:rPr>
              <a:t>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</a:t>
            </a:r>
            <a:r>
              <a:rPr kumimoji="0" lang="en-US" altLang="zh-CN" sz="2000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000" i="1" dirty="0">
                <a:sym typeface="Symbol" panose="05050102010706020507" pitchFamily="18" charset="2"/>
              </a:rPr>
              <a:t> </a:t>
            </a:r>
            <a:r>
              <a:rPr kumimoji="0" lang="en-US" altLang="zh-CN" sz="2000" dirty="0">
                <a:sym typeface="Symbol" panose="05050102010706020507" pitchFamily="18" charset="2"/>
              </a:rPr>
              <a:t>+ </a:t>
            </a: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 dirty="0">
                <a:sym typeface="Symbol" panose="05050102010706020507" pitchFamily="18" charset="2"/>
              </a:rPr>
              <a:t>		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expr</a:t>
            </a:r>
            <a:r>
              <a:rPr kumimoji="0" lang="en-US" altLang="zh-CN" sz="2000" dirty="0" err="1">
                <a:sym typeface="Symbol" panose="05050102010706020507" pitchFamily="18" charset="2"/>
              </a:rPr>
              <a:t>.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addr</a:t>
            </a:r>
            <a:r>
              <a:rPr kumimoji="0" lang="en-US" altLang="zh-CN" sz="2000" dirty="0">
                <a:sym typeface="Symbol" panose="05050102010706020507" pitchFamily="18" charset="2"/>
              </a:rPr>
              <a:t>=</a:t>
            </a:r>
            <a:r>
              <a:rPr kumimoji="0" lang="en-US" altLang="zh-CN" sz="2000" dirty="0" err="1">
                <a:sym typeface="Symbol" panose="05050102010706020507" pitchFamily="18" charset="2"/>
              </a:rPr>
              <a:t>newtemp</a:t>
            </a:r>
            <a:r>
              <a:rPr kumimoji="0" lang="en-US" altLang="zh-CN" sz="2000" dirty="0"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		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expr.code</a:t>
            </a:r>
            <a:r>
              <a:rPr kumimoji="0" lang="en-US" altLang="zh-CN" sz="2000" dirty="0">
                <a:sym typeface="Symbol" panose="05050102010706020507" pitchFamily="18" charset="2"/>
              </a:rPr>
              <a:t> =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			expr</a:t>
            </a:r>
            <a:r>
              <a:rPr kumimoji="0" lang="en-US" altLang="zh-CN" sz="2000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000" dirty="0">
                <a:sym typeface="Symbol" panose="05050102010706020507" pitchFamily="18" charset="2"/>
              </a:rPr>
              <a:t>.</a:t>
            </a:r>
            <a:r>
              <a:rPr kumimoji="0" lang="en-US" altLang="zh-CN" sz="2000" i="1" dirty="0">
                <a:sym typeface="Symbol" panose="05050102010706020507" pitchFamily="18" charset="2"/>
              </a:rPr>
              <a:t>code</a:t>
            </a:r>
            <a:r>
              <a:rPr kumimoji="0" lang="en-US" altLang="zh-CN" sz="2000" dirty="0">
                <a:sym typeface="Symbol" panose="05050102010706020507" pitchFamily="18" charset="2"/>
              </a:rPr>
              <a:t> || 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term.code</a:t>
            </a:r>
            <a:r>
              <a:rPr kumimoji="0" lang="en-US" altLang="zh-CN" sz="2000" dirty="0">
                <a:sym typeface="Symbol" panose="05050102010706020507" pitchFamily="18" charset="2"/>
              </a:rPr>
              <a:t> ||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 dirty="0">
                <a:sym typeface="Symbol" panose="05050102010706020507" pitchFamily="18" charset="2"/>
              </a:rPr>
              <a:t>		          </a:t>
            </a:r>
            <a:r>
              <a:rPr kumimoji="0" lang="zh-CN" altLang="en-US" sz="2000" dirty="0">
                <a:sym typeface="Symbol" panose="05050102010706020507" pitchFamily="18" charset="2"/>
              </a:rPr>
              <a:t>“</a:t>
            </a:r>
            <a:r>
              <a:rPr kumimoji="0" lang="en-US" altLang="zh-CN" sz="2000" dirty="0">
                <a:sym typeface="Symbol" panose="05050102010706020507" pitchFamily="18" charset="2"/>
              </a:rPr>
              <a:t>MOV EAX,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</a:t>
            </a:r>
            <a:r>
              <a:rPr kumimoji="0" lang="en-US" altLang="zh-CN" sz="2000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000" dirty="0">
                <a:sym typeface="Symbol" panose="05050102010706020507" pitchFamily="18" charset="2"/>
              </a:rPr>
              <a:t>.</a:t>
            </a:r>
            <a:r>
              <a:rPr kumimoji="0" lang="en-US" altLang="zh-CN" sz="2000" i="1" dirty="0">
                <a:sym typeface="Symbol" panose="05050102010706020507" pitchFamily="18" charset="2"/>
              </a:rPr>
              <a:t>addr</a:t>
            </a:r>
            <a:br>
              <a:rPr kumimoji="0" lang="en-US" altLang="zh-CN" sz="2000" dirty="0">
                <a:sym typeface="Symbol" panose="05050102010706020507" pitchFamily="18" charset="2"/>
              </a:rPr>
            </a:br>
            <a:r>
              <a:rPr kumimoji="0" lang="en-US" altLang="zh-CN" sz="2000" dirty="0">
                <a:sym typeface="Symbol" panose="05050102010706020507" pitchFamily="18" charset="2"/>
              </a:rPr>
              <a:t>		MOV EBX, 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term</a:t>
            </a:r>
            <a:r>
              <a:rPr kumimoji="0" lang="en-US" altLang="zh-CN" sz="2000" dirty="0" err="1">
                <a:sym typeface="Symbol" panose="05050102010706020507" pitchFamily="18" charset="2"/>
              </a:rPr>
              <a:t>.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addr</a:t>
            </a:r>
            <a:br>
              <a:rPr kumimoji="0" lang="en-US" altLang="zh-CN" sz="2000" dirty="0">
                <a:sym typeface="Symbol" panose="05050102010706020507" pitchFamily="18" charset="2"/>
              </a:rPr>
            </a:br>
            <a:r>
              <a:rPr kumimoji="0" lang="en-US" altLang="zh-CN" sz="2000" dirty="0">
                <a:sym typeface="Symbol" panose="05050102010706020507" pitchFamily="18" charset="2"/>
              </a:rPr>
              <a:t>		ADD EAX, EBX</a:t>
            </a:r>
            <a:br>
              <a:rPr kumimoji="0" lang="en-US" altLang="zh-CN" sz="2000" dirty="0">
                <a:sym typeface="Symbol" panose="05050102010706020507" pitchFamily="18" charset="2"/>
              </a:rPr>
            </a:br>
            <a:r>
              <a:rPr kumimoji="0" lang="en-US" altLang="zh-CN" sz="2000" dirty="0">
                <a:sym typeface="Symbol" panose="05050102010706020507" pitchFamily="18" charset="2"/>
              </a:rPr>
              <a:t>		MOV 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expr</a:t>
            </a:r>
            <a:r>
              <a:rPr kumimoji="0" lang="en-US" altLang="zh-CN" sz="2000" dirty="0" err="1">
                <a:sym typeface="Symbol" panose="05050102010706020507" pitchFamily="18" charset="2"/>
              </a:rPr>
              <a:t>.</a:t>
            </a:r>
            <a:r>
              <a:rPr kumimoji="0" lang="en-US" altLang="zh-CN" sz="2000" i="1" dirty="0" err="1">
                <a:sym typeface="Symbol" panose="05050102010706020507" pitchFamily="18" charset="2"/>
              </a:rPr>
              <a:t>addr</a:t>
            </a:r>
            <a:r>
              <a:rPr kumimoji="0" lang="en-US" altLang="zh-CN" sz="2000" dirty="0">
                <a:sym typeface="Symbol" panose="05050102010706020507" pitchFamily="18" charset="2"/>
              </a:rPr>
              <a:t>, EAX” }</a:t>
            </a:r>
            <a:endParaRPr lang="en-US" altLang="zh-CN" sz="2400" dirty="0"/>
          </a:p>
        </p:txBody>
      </p:sp>
      <p:sp>
        <p:nvSpPr>
          <p:cNvPr id="111620" name="Rectangle 5">
            <a:extLst>
              <a:ext uri="{FF2B5EF4-FFF2-40B4-BE49-F238E27FC236}">
                <a16:creationId xmlns:a16="http://schemas.microsoft.com/office/drawing/2014/main" id="{B101E554-4A7B-4D05-800A-495CFDE8C9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1443285"/>
            <a:ext cx="7772400" cy="2417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ea typeface="宋体" panose="02010600030101010101" pitchFamily="2" charset="-122"/>
              </a:rPr>
              <a:t>表达式代码生成 </a:t>
            </a:r>
            <a:r>
              <a:rPr lang="en-US" altLang="zh-CN" sz="2400" i="1" dirty="0">
                <a:ea typeface="宋体" panose="02010600030101010101" pitchFamily="2" charset="-122"/>
              </a:rPr>
              <a:t>expr</a:t>
            </a:r>
            <a:r>
              <a:rPr kumimoji="0" lang="en-US" altLang="zh-CN" sz="2400" b="1" i="1" dirty="0">
                <a:ea typeface="宋体" panose="02010600030101010101" pitchFamily="2" charset="-122"/>
              </a:rPr>
              <a:t> </a:t>
            </a:r>
            <a:r>
              <a:rPr kumimoji="0" lang="en-US" altLang="zh-CN" sz="2400" b="1" dirty="0">
                <a:ea typeface="宋体" panose="02010600030101010101" pitchFamily="2" charset="-122"/>
                <a:sym typeface="Symbol" panose="05050102010706020507" pitchFamily="18" charset="2"/>
              </a:rPr>
              <a:t> </a:t>
            </a:r>
            <a:r>
              <a:rPr kumimoji="0" lang="en-US" altLang="zh-CN" sz="2400" i="1" dirty="0"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  <a:r>
              <a:rPr kumimoji="0" lang="en-US" altLang="zh-CN" sz="2400" baseline="-25000" dirty="0">
                <a:ea typeface="宋体" panose="02010600030101010101" pitchFamily="2" charset="-122"/>
                <a:sym typeface="Symbol" panose="05050102010706020507" pitchFamily="18" charset="2"/>
              </a:rPr>
              <a:t>1</a:t>
            </a:r>
            <a:r>
              <a:rPr kumimoji="0" lang="en-US" altLang="zh-CN" sz="2400" i="1" dirty="0"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kumimoji="0" lang="en-US" altLang="zh-CN" sz="2400" dirty="0">
                <a:ea typeface="宋体" panose="02010600030101010101" pitchFamily="2" charset="-122"/>
                <a:sym typeface="Symbol" panose="05050102010706020507" pitchFamily="18" charset="2"/>
              </a:rPr>
              <a:t>+ </a:t>
            </a:r>
            <a:r>
              <a:rPr kumimoji="0" lang="en-US" altLang="zh-CN" sz="2400" i="1" dirty="0">
                <a:ea typeface="宋体" panose="02010600030101010101" pitchFamily="2" charset="-122"/>
                <a:sym typeface="Symbol" panose="05050102010706020507" pitchFamily="18" charset="2"/>
              </a:rPr>
              <a:t>term</a:t>
            </a:r>
            <a:endParaRPr kumimoji="0" lang="en-US" altLang="zh-CN" sz="2400" dirty="0"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en-US" altLang="zh-CN" sz="2400" dirty="0"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  <a:r>
              <a:rPr kumimoji="0" lang="zh-CN" altLang="en-US" sz="2400" dirty="0">
                <a:ea typeface="宋体" panose="02010600030101010101" pitchFamily="2" charset="-122"/>
                <a:sym typeface="Symbol" panose="05050102010706020507" pitchFamily="18" charset="2"/>
              </a:rPr>
              <a:t>对应的汇编码是怎样的？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zh-CN" altLang="en-US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计算</a:t>
            </a: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  <a:r>
              <a:rPr kumimoji="0" lang="en-US" altLang="zh-CN" sz="2000" baseline="-25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1</a:t>
            </a:r>
            <a:r>
              <a:rPr kumimoji="0" lang="zh-CN" altLang="en-US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的代码段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zh-CN" altLang="en-US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计算</a:t>
            </a: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term</a:t>
            </a:r>
            <a:r>
              <a:rPr kumimoji="0" lang="zh-CN" altLang="en-US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的代码段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zh-CN" altLang="en-US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</a:t>
            </a: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MOV EAX, expr</a:t>
            </a:r>
            <a:r>
              <a:rPr kumimoji="0" lang="en-US" altLang="zh-CN" sz="2000" baseline="-25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1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en-US" altLang="zh-CN" sz="2000" baseline="-25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</a:t>
            </a: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MOV EBX, term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ADD EAX, EBX</a:t>
            </a:r>
          </a:p>
          <a:p>
            <a:pPr eaLnBrk="1" hangingPunct="1">
              <a:spcBef>
                <a:spcPts val="480"/>
              </a:spcBef>
              <a:buFont typeface="Wingdings" panose="05000000000000000000" pitchFamily="2" charset="2"/>
              <a:buNone/>
            </a:pPr>
            <a:r>
              <a:rPr kumimoji="0" lang="en-US" altLang="zh-CN" sz="20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	MOV expr, EAX</a:t>
            </a:r>
            <a:endParaRPr kumimoji="0" lang="en-US" altLang="zh-CN" sz="2000" baseline="-25000" dirty="0">
              <a:solidFill>
                <a:srgbClr val="3333CC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4D509AD-8050-4BFA-A660-7A192CBDAA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6780" y="5229200"/>
            <a:ext cx="6291510" cy="1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kern="0" dirty="0">
                <a:solidFill>
                  <a:srgbClr val="FF0000"/>
                </a:solidFill>
              </a:rPr>
              <a:t>语法符号的属性</a:t>
            </a:r>
            <a:r>
              <a:rPr lang="en-US" altLang="zh-CN" sz="2400" kern="0" dirty="0">
                <a:solidFill>
                  <a:srgbClr val="FF0000"/>
                </a:solidFill>
              </a:rPr>
              <a:t>——</a:t>
            </a:r>
            <a:r>
              <a:rPr lang="zh-CN" altLang="en-US" sz="2400" kern="0" dirty="0">
                <a:solidFill>
                  <a:srgbClr val="FF0000"/>
                </a:solidFill>
              </a:rPr>
              <a:t>对应语法结构的汇编代码</a:t>
            </a:r>
            <a:endParaRPr lang="en-US" altLang="zh-CN" sz="2400" kern="0" dirty="0">
              <a:solidFill>
                <a:srgbClr val="FF00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kern="0" dirty="0">
                <a:solidFill>
                  <a:srgbClr val="FF0000"/>
                </a:solidFill>
              </a:rPr>
              <a:t>上层语法结构的代码</a:t>
            </a:r>
            <a:r>
              <a:rPr lang="en-US" altLang="zh-CN" sz="2400" kern="0" dirty="0">
                <a:solidFill>
                  <a:srgbClr val="FF0000"/>
                </a:solidFill>
              </a:rPr>
              <a:t>——</a:t>
            </a:r>
            <a:r>
              <a:rPr lang="zh-CN" altLang="en-US" sz="2400" kern="0" dirty="0">
                <a:solidFill>
                  <a:srgbClr val="FF0000"/>
                </a:solidFill>
              </a:rPr>
              <a:t>下层语法结构的代码再拼接一些汇编指令而来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235BF1F9-F885-4BF5-AF4A-65ADE75C5CE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68360" y="1243080"/>
              <a:ext cx="8533440" cy="492948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235BF1F9-F885-4BF5-AF4A-65ADE75C5C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9000" y="1233720"/>
                <a:ext cx="8552160" cy="49482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84E3D1B5-E879-4158-8121-530E88D98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852"/>
    </mc:Choice>
    <mc:Fallback>
      <p:transition spd="slow" advTm="879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1619" grpId="0" uiExpand="1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BD29289F-AD60-43E1-AAD0-13354F8010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表达式的代码生成（续）</a:t>
            </a:r>
          </a:p>
        </p:txBody>
      </p:sp>
      <p:sp>
        <p:nvSpPr>
          <p:cNvPr id="108547" name="Rectangle 4">
            <a:extLst>
              <a:ext uri="{FF2B5EF4-FFF2-40B4-BE49-F238E27FC236}">
                <a16:creationId xmlns:a16="http://schemas.microsoft.com/office/drawing/2014/main" id="{D5231BF9-C5C7-4A03-99F6-A7398CC33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6338" y="4149725"/>
            <a:ext cx="7772400" cy="213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i="1" dirty="0" err="1">
                <a:ea typeface="宋体" panose="02010600030101010101" pitchFamily="2" charset="-122"/>
              </a:rPr>
              <a:t>stmt</a:t>
            </a:r>
            <a:r>
              <a:rPr kumimoji="0" lang="en-US" altLang="zh-CN" b="1" i="1" dirty="0">
                <a:ea typeface="宋体" panose="02010600030101010101" pitchFamily="2" charset="-122"/>
              </a:rPr>
              <a:t> </a:t>
            </a:r>
            <a:r>
              <a:rPr kumimoji="0" lang="en-US" altLang="zh-CN" b="1" dirty="0">
                <a:ea typeface="宋体" panose="02010600030101010101" pitchFamily="2" charset="-122"/>
                <a:sym typeface="Symbol" panose="05050102010706020507" pitchFamily="18" charset="2"/>
              </a:rPr>
              <a:t> id </a:t>
            </a:r>
            <a:r>
              <a:rPr kumimoji="0" lang="en-US" altLang="zh-CN" dirty="0">
                <a:ea typeface="宋体" panose="02010600030101010101" pitchFamily="2" charset="-122"/>
                <a:sym typeface="Symbol" panose="05050102010706020507" pitchFamily="18" charset="2"/>
              </a:rPr>
              <a:t>:=</a:t>
            </a:r>
            <a:r>
              <a:rPr kumimoji="0" lang="en-US" altLang="zh-CN" b="1" i="1" dirty="0"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		</a:t>
            </a:r>
            <a:r>
              <a:rPr kumimoji="0" lang="en-US" altLang="zh-CN" dirty="0">
                <a:ea typeface="宋体" panose="02010600030101010101" pitchFamily="2" charset="-122"/>
                <a:sym typeface="Symbol" panose="05050102010706020507" pitchFamily="18" charset="2"/>
              </a:rPr>
              <a:t>{</a:t>
            </a:r>
            <a:r>
              <a:rPr kumimoji="0" lang="en-US" altLang="zh-CN" i="1" dirty="0" err="1">
                <a:ea typeface="宋体" panose="02010600030101010101" pitchFamily="2" charset="-122"/>
                <a:sym typeface="Symbol" panose="05050102010706020507" pitchFamily="18" charset="2"/>
              </a:rPr>
              <a:t>stmt.code</a:t>
            </a: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kumimoji="0" lang="en-US" altLang="zh-CN" dirty="0">
                <a:ea typeface="宋体" panose="02010600030101010101" pitchFamily="2" charset="-122"/>
                <a:sym typeface="Symbol" panose="05050102010706020507" pitchFamily="18" charset="2"/>
              </a:rPr>
              <a:t>=</a:t>
            </a: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kumimoji="0" lang="en-US" altLang="zh-CN" i="1" dirty="0" err="1">
                <a:ea typeface="宋体" panose="02010600030101010101" pitchFamily="2" charset="-122"/>
                <a:sym typeface="Symbol" panose="05050102010706020507" pitchFamily="18" charset="2"/>
              </a:rPr>
              <a:t>expr.code</a:t>
            </a: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 ||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				“</a:t>
            </a:r>
            <a:r>
              <a:rPr kumimoji="0" lang="en-US" altLang="zh-CN" sz="2400" dirty="0">
                <a:ea typeface="宋体" panose="02010600030101010101" pitchFamily="2" charset="-122"/>
                <a:sym typeface="Symbol" panose="05050102010706020507" pitchFamily="18" charset="2"/>
              </a:rPr>
              <a:t>MOV EAX, </a:t>
            </a:r>
            <a:r>
              <a:rPr kumimoji="0" lang="en-US" altLang="zh-CN" sz="2400" i="1" dirty="0" err="1">
                <a:ea typeface="宋体" panose="02010600030101010101" pitchFamily="2" charset="-122"/>
                <a:sym typeface="Symbol" panose="05050102010706020507" pitchFamily="18" charset="2"/>
              </a:rPr>
              <a:t>expr.addr</a:t>
            </a:r>
            <a:endParaRPr kumimoji="0" lang="en-US" altLang="zh-CN" sz="2400" i="1" dirty="0"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dirty="0">
                <a:ea typeface="宋体" panose="02010600030101010101" pitchFamily="2" charset="-122"/>
                <a:sym typeface="Symbol" panose="05050102010706020507" pitchFamily="18" charset="2"/>
              </a:rPr>
              <a:t>				MOV </a:t>
            </a:r>
            <a:r>
              <a:rPr kumimoji="0" lang="en-US" altLang="zh-CN" sz="2400" b="1" dirty="0" err="1">
                <a:ea typeface="宋体" panose="02010600030101010101" pitchFamily="2" charset="-122"/>
                <a:sym typeface="Symbol" panose="05050102010706020507" pitchFamily="18" charset="2"/>
              </a:rPr>
              <a:t>id</a:t>
            </a:r>
            <a:r>
              <a:rPr kumimoji="0" lang="en-US" altLang="zh-CN" sz="2400" dirty="0" err="1"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  <a:r>
              <a:rPr kumimoji="0" lang="en-US" altLang="zh-CN" sz="2400" i="1" dirty="0" err="1">
                <a:ea typeface="宋体" panose="02010600030101010101" pitchFamily="2" charset="-122"/>
                <a:sym typeface="Symbol" panose="05050102010706020507" pitchFamily="18" charset="2"/>
              </a:rPr>
              <a:t>addr</a:t>
            </a:r>
            <a:r>
              <a:rPr kumimoji="0" lang="en-US" altLang="zh-CN" sz="2400" dirty="0">
                <a:ea typeface="宋体" panose="02010600030101010101" pitchFamily="2" charset="-122"/>
                <a:sym typeface="Symbol" panose="05050102010706020507" pitchFamily="18" charset="2"/>
              </a:rPr>
              <a:t>, EAX</a:t>
            </a:r>
            <a:r>
              <a:rPr kumimoji="0" lang="en-US" altLang="zh-CN" dirty="0">
                <a:ea typeface="宋体" panose="02010600030101010101" pitchFamily="2" charset="-122"/>
                <a:sym typeface="Symbol" panose="05050102010706020507" pitchFamily="18" charset="2"/>
              </a:rPr>
              <a:t>”}</a:t>
            </a:r>
          </a:p>
        </p:txBody>
      </p:sp>
      <p:sp>
        <p:nvSpPr>
          <p:cNvPr id="108548" name="Rectangle 6">
            <a:extLst>
              <a:ext uri="{FF2B5EF4-FFF2-40B4-BE49-F238E27FC236}">
                <a16:creationId xmlns:a16="http://schemas.microsoft.com/office/drawing/2014/main" id="{1CAAD9D4-1D43-4C82-9523-E5587BB66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6338" y="1371600"/>
            <a:ext cx="7772400" cy="2417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i="1" dirty="0" err="1">
                <a:ea typeface="宋体" panose="02010600030101010101" pitchFamily="2" charset="-122"/>
              </a:rPr>
              <a:t>stmt</a:t>
            </a:r>
            <a:r>
              <a:rPr kumimoji="0" lang="en-US" altLang="zh-CN" b="1" i="1" dirty="0">
                <a:ea typeface="宋体" panose="02010600030101010101" pitchFamily="2" charset="-122"/>
              </a:rPr>
              <a:t> </a:t>
            </a:r>
            <a:r>
              <a:rPr kumimoji="0" lang="en-US" altLang="zh-CN" b="1" dirty="0">
                <a:ea typeface="宋体" panose="02010600030101010101" pitchFamily="2" charset="-122"/>
                <a:sym typeface="Symbol" panose="05050102010706020507" pitchFamily="18" charset="2"/>
              </a:rPr>
              <a:t> id </a:t>
            </a:r>
            <a:r>
              <a:rPr kumimoji="0" lang="en-US" altLang="zh-CN" dirty="0">
                <a:ea typeface="宋体" panose="02010600030101010101" pitchFamily="2" charset="-122"/>
                <a:sym typeface="Symbol" panose="05050102010706020507" pitchFamily="18" charset="2"/>
              </a:rPr>
              <a:t>:=</a:t>
            </a:r>
            <a:r>
              <a:rPr kumimoji="0" lang="en-US" altLang="zh-CN" b="1" i="1" dirty="0"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kumimoji="0" lang="en-US" altLang="zh-CN" i="1" dirty="0"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 dirty="0">
                <a:ea typeface="宋体" panose="02010600030101010101" pitchFamily="2" charset="-122"/>
                <a:sym typeface="Symbol" panose="05050102010706020507" pitchFamily="18" charset="2"/>
              </a:rPr>
              <a:t>赋值语句的汇编码应该是什么样子？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zh-CN" altLang="en-US" sz="24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计算</a:t>
            </a:r>
            <a:r>
              <a:rPr kumimoji="0" lang="en-US" altLang="zh-CN" sz="24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expr</a:t>
            </a:r>
            <a:r>
              <a:rPr kumimoji="0" lang="zh-CN" altLang="en-US" sz="24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的代码段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MOV EAX, expr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kumimoji="0" lang="en-US" altLang="zh-CN" sz="2400" dirty="0">
                <a:solidFill>
                  <a:srgbClr val="3333CC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MOV id, EAX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0534155-89D2-4FFA-9896-400B4116628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79880" y="1779480"/>
              <a:ext cx="5675400" cy="4243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0534155-89D2-4FFA-9896-400B411662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70520" y="1770120"/>
                <a:ext cx="5694120" cy="4262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F415E37-56C1-4AEE-9A19-7D5D14DF6D4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452"/>
    </mc:Choice>
    <mc:Fallback>
      <p:transition spd="slow" advTm="130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854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A19298AA-194D-4581-935C-A78E6DF3B5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控制流的翻译</a:t>
            </a:r>
          </a:p>
        </p:txBody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E434AA6-7B88-4F2F-8ABC-1D289D4822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886200"/>
            <a:ext cx="7772400" cy="1524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 i="1" dirty="0" err="1"/>
              <a:t>stmt</a:t>
            </a:r>
            <a:r>
              <a:rPr kumimoji="0" lang="en-US" altLang="zh-CN" sz="2800" b="1" i="1" dirty="0"/>
              <a:t> </a:t>
            </a:r>
            <a:r>
              <a:rPr kumimoji="0" lang="en-US" altLang="zh-CN" sz="2800" b="1" dirty="0">
                <a:sym typeface="Symbol" panose="05050102010706020507" pitchFamily="18" charset="2"/>
              </a:rPr>
              <a:t> if</a:t>
            </a:r>
            <a:r>
              <a:rPr kumimoji="0" lang="en-US" altLang="zh-CN" sz="2800" dirty="0">
                <a:sym typeface="Symbol" panose="05050102010706020507" pitchFamily="18" charset="2"/>
              </a:rPr>
              <a:t> (</a:t>
            </a:r>
            <a:r>
              <a:rPr kumimoji="0" lang="en-US" altLang="zh-CN" sz="2800" i="1" dirty="0">
                <a:sym typeface="Symbol" panose="05050102010706020507" pitchFamily="18" charset="2"/>
              </a:rPr>
              <a:t>expr</a:t>
            </a:r>
            <a:r>
              <a:rPr kumimoji="0" lang="en-US" altLang="zh-CN" sz="2800" dirty="0">
                <a:sym typeface="Symbol" panose="05050102010706020507" pitchFamily="18" charset="2"/>
              </a:rPr>
              <a:t>) </a:t>
            </a:r>
            <a:r>
              <a:rPr kumimoji="0" lang="en-US" altLang="zh-CN" sz="2800" i="1" dirty="0">
                <a:sym typeface="Symbol" panose="05050102010706020507" pitchFamily="18" charset="2"/>
              </a:rPr>
              <a:t>stmt</a:t>
            </a:r>
            <a:r>
              <a:rPr kumimoji="0" lang="en-US" altLang="zh-CN" sz="2800" i="1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800" dirty="0">
                <a:sym typeface="Symbol" panose="05050102010706020507" pitchFamily="18" charset="2"/>
              </a:rPr>
              <a:t>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800" dirty="0">
                <a:sym typeface="Symbol" panose="05050102010706020507" pitchFamily="18" charset="2"/>
              </a:rPr>
              <a:t>		{  </a:t>
            </a:r>
            <a:r>
              <a:rPr kumimoji="0" lang="en-US" altLang="zh-CN" sz="2800" i="1" dirty="0">
                <a:sym typeface="Symbol" panose="05050102010706020507" pitchFamily="18" charset="2"/>
              </a:rPr>
              <a:t>out </a:t>
            </a:r>
            <a:r>
              <a:rPr kumimoji="0" lang="en-US" altLang="zh-CN" sz="2800" dirty="0">
                <a:sym typeface="Symbol" panose="05050102010706020507" pitchFamily="18" charset="2"/>
              </a:rPr>
              <a:t>=</a:t>
            </a:r>
            <a:r>
              <a:rPr kumimoji="0" lang="en-US" altLang="zh-CN" sz="2800" i="1" dirty="0">
                <a:sym typeface="Symbol" panose="05050102010706020507" pitchFamily="18" charset="2"/>
              </a:rPr>
              <a:t> </a:t>
            </a:r>
            <a:r>
              <a:rPr kumimoji="0" lang="en-US" altLang="zh-CN" sz="2800" i="1" dirty="0" err="1">
                <a:sym typeface="Symbol" panose="05050102010706020507" pitchFamily="18" charset="2"/>
              </a:rPr>
              <a:t>newlabel</a:t>
            </a:r>
            <a:r>
              <a:rPr kumimoji="0" lang="en-US" altLang="zh-CN" sz="2800" i="1" dirty="0">
                <a:sym typeface="Symbol" panose="05050102010706020507" pitchFamily="18" charset="2"/>
              </a:rPr>
              <a:t>;</a:t>
            </a:r>
            <a:br>
              <a:rPr kumimoji="0" lang="en-US" altLang="zh-CN" sz="2800" i="1" dirty="0">
                <a:sym typeface="Symbol" panose="05050102010706020507" pitchFamily="18" charset="2"/>
              </a:rPr>
            </a:br>
            <a:r>
              <a:rPr kumimoji="0" lang="en-US" altLang="zh-CN" sz="2800" i="1" dirty="0">
                <a:sym typeface="Symbol" panose="05050102010706020507" pitchFamily="18" charset="2"/>
              </a:rPr>
              <a:t>          </a:t>
            </a:r>
            <a:r>
              <a:rPr kumimoji="0" lang="en-US" altLang="zh-CN" sz="2800" i="1" dirty="0" err="1">
                <a:sym typeface="Symbol" panose="05050102010706020507" pitchFamily="18" charset="2"/>
              </a:rPr>
              <a:t>stmt.code</a:t>
            </a:r>
            <a:r>
              <a:rPr kumimoji="0" lang="en-US" altLang="zh-CN" sz="2800" i="1" dirty="0">
                <a:sym typeface="Symbol" panose="05050102010706020507" pitchFamily="18" charset="2"/>
              </a:rPr>
              <a:t> </a:t>
            </a:r>
            <a:r>
              <a:rPr kumimoji="0" lang="en-US" altLang="zh-CN" sz="2800" dirty="0">
                <a:sym typeface="Symbol" panose="05050102010706020507" pitchFamily="18" charset="2"/>
              </a:rPr>
              <a:t>=</a:t>
            </a:r>
            <a:r>
              <a:rPr kumimoji="0" lang="en-US" altLang="zh-CN" sz="2800" i="1" dirty="0">
                <a:sym typeface="Symbol" panose="05050102010706020507" pitchFamily="18" charset="2"/>
              </a:rPr>
              <a:t> </a:t>
            </a:r>
            <a:r>
              <a:rPr kumimoji="0" lang="en-US" altLang="zh-CN" sz="2800" i="1" dirty="0" err="1">
                <a:sym typeface="Symbol" panose="05050102010706020507" pitchFamily="18" charset="2"/>
              </a:rPr>
              <a:t>expr.code</a:t>
            </a:r>
            <a:r>
              <a:rPr kumimoji="0" lang="en-US" altLang="zh-CN" sz="2800" i="1" dirty="0">
                <a:sym typeface="Symbol" panose="05050102010706020507" pitchFamily="18" charset="2"/>
              </a:rPr>
              <a:t> || </a:t>
            </a:r>
            <a:r>
              <a:rPr kumimoji="0" lang="en-US" altLang="zh-CN" sz="2800" dirty="0">
                <a:sym typeface="Symbol" panose="05050102010706020507" pitchFamily="18" charset="2"/>
              </a:rPr>
              <a:t>‘</a:t>
            </a:r>
            <a:r>
              <a:rPr kumimoji="0" lang="en-US" altLang="zh-CN" sz="2800" dirty="0" err="1">
                <a:latin typeface="Tahoma" panose="020B0604030504040204" pitchFamily="34" charset="0"/>
                <a:sym typeface="Symbol" panose="05050102010706020507" pitchFamily="18" charset="2"/>
              </a:rPr>
              <a:t>jz</a:t>
            </a:r>
            <a:r>
              <a:rPr kumimoji="0" lang="en-US" altLang="zh-CN" sz="2800" dirty="0">
                <a:sym typeface="Symbol" panose="05050102010706020507" pitchFamily="18" charset="2"/>
              </a:rPr>
              <a:t>’</a:t>
            </a:r>
            <a:r>
              <a:rPr kumimoji="0" lang="en-US" altLang="zh-CN" sz="2800" i="1" dirty="0">
                <a:sym typeface="Symbol" panose="05050102010706020507" pitchFamily="18" charset="2"/>
              </a:rPr>
              <a:t> out || </a:t>
            </a:r>
            <a:br>
              <a:rPr kumimoji="0" lang="en-US" altLang="zh-CN" sz="2800" i="1" dirty="0">
                <a:sym typeface="Symbol" panose="05050102010706020507" pitchFamily="18" charset="2"/>
              </a:rPr>
            </a:br>
            <a:r>
              <a:rPr kumimoji="0" lang="en-US" altLang="zh-CN" sz="2800" i="1" dirty="0">
                <a:sym typeface="Symbol" panose="05050102010706020507" pitchFamily="18" charset="2"/>
              </a:rPr>
              <a:t>                                stmt</a:t>
            </a:r>
            <a:r>
              <a:rPr kumimoji="0" lang="en-US" altLang="zh-CN" sz="2800" i="1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800" i="1" dirty="0">
                <a:sym typeface="Symbol" panose="05050102010706020507" pitchFamily="18" charset="2"/>
              </a:rPr>
              <a:t>.code || out }</a:t>
            </a:r>
          </a:p>
        </p:txBody>
      </p:sp>
      <p:sp>
        <p:nvSpPr>
          <p:cNvPr id="109573" name="Text Box 19">
            <a:extLst>
              <a:ext uri="{FF2B5EF4-FFF2-40B4-BE49-F238E27FC236}">
                <a16:creationId xmlns:a16="http://schemas.microsoft.com/office/drawing/2014/main" id="{40EAA2D7-8B86-4569-AA17-8C583970D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1371600"/>
            <a:ext cx="1828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ea typeface="宋体" panose="02010600030101010101" pitchFamily="2" charset="-122"/>
              </a:rPr>
              <a:t>IF (expr) stmt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50D0A74-3B99-4785-BC37-6F1BAF511233}"/>
              </a:ext>
            </a:extLst>
          </p:cNvPr>
          <p:cNvGrpSpPr/>
          <p:nvPr/>
        </p:nvGrpSpPr>
        <p:grpSpPr>
          <a:xfrm>
            <a:off x="3429000" y="1905000"/>
            <a:ext cx="1828800" cy="1997075"/>
            <a:chOff x="3429000" y="1905000"/>
            <a:chExt cx="1828800" cy="1997075"/>
          </a:xfrm>
        </p:grpSpPr>
        <p:sp>
          <p:nvSpPr>
            <p:cNvPr id="109572" name="Rectangle 18">
              <a:extLst>
                <a:ext uri="{FF2B5EF4-FFF2-40B4-BE49-F238E27FC236}">
                  <a16:creationId xmlns:a16="http://schemas.microsoft.com/office/drawing/2014/main" id="{EC3CEA87-1DBC-4295-A179-49EADE84D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9000" y="1905000"/>
              <a:ext cx="1828800" cy="1981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09574" name="Text Box 20">
              <a:extLst>
                <a:ext uri="{FF2B5EF4-FFF2-40B4-BE49-F238E27FC236}">
                  <a16:creationId xmlns:a16="http://schemas.microsoft.com/office/drawing/2014/main" id="{4323E5BC-39F8-4B36-A975-553C761E11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9000" y="1905000"/>
              <a:ext cx="18288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code for expr</a:t>
              </a:r>
            </a:p>
          </p:txBody>
        </p:sp>
        <p:sp>
          <p:nvSpPr>
            <p:cNvPr id="109575" name="Text Box 21">
              <a:extLst>
                <a:ext uri="{FF2B5EF4-FFF2-40B4-BE49-F238E27FC236}">
                  <a16:creationId xmlns:a16="http://schemas.microsoft.com/office/drawing/2014/main" id="{7D40F4EC-A156-45EE-AF8C-3F3BDCCB50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2438400"/>
              <a:ext cx="16002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jz out</a:t>
              </a:r>
            </a:p>
          </p:txBody>
        </p:sp>
        <p:sp>
          <p:nvSpPr>
            <p:cNvPr id="109576" name="Text Box 22">
              <a:extLst>
                <a:ext uri="{FF2B5EF4-FFF2-40B4-BE49-F238E27FC236}">
                  <a16:creationId xmlns:a16="http://schemas.microsoft.com/office/drawing/2014/main" id="{15F73677-B352-4D48-AFBD-9C9735DCFA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9000" y="2971800"/>
              <a:ext cx="18288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dirty="0">
                  <a:ea typeface="宋体" panose="02010600030101010101" pitchFamily="2" charset="-122"/>
                </a:rPr>
                <a:t>code for </a:t>
              </a:r>
              <a:r>
                <a:rPr kumimoji="0" lang="en-US" altLang="zh-CN" sz="2000" b="1" dirty="0" err="1">
                  <a:ea typeface="宋体" panose="02010600030101010101" pitchFamily="2" charset="-122"/>
                </a:rPr>
                <a:t>stmt</a:t>
              </a:r>
              <a:endParaRPr kumimoji="0" lang="en-US" altLang="zh-CN" sz="2000" b="1" dirty="0">
                <a:ea typeface="宋体" panose="02010600030101010101" pitchFamily="2" charset="-122"/>
              </a:endParaRPr>
            </a:p>
          </p:txBody>
        </p:sp>
        <p:sp>
          <p:nvSpPr>
            <p:cNvPr id="109577" name="Text Box 23">
              <a:extLst>
                <a:ext uri="{FF2B5EF4-FFF2-40B4-BE49-F238E27FC236}">
                  <a16:creationId xmlns:a16="http://schemas.microsoft.com/office/drawing/2014/main" id="{83C8989F-DC9F-41B3-9F5F-8DA9C579BF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3505200"/>
              <a:ext cx="16002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out: </a:t>
              </a:r>
            </a:p>
          </p:txBody>
        </p:sp>
        <p:sp>
          <p:nvSpPr>
            <p:cNvPr id="109578" name="Line 24">
              <a:extLst>
                <a:ext uri="{FF2B5EF4-FFF2-40B4-BE49-F238E27FC236}">
                  <a16:creationId xmlns:a16="http://schemas.microsoft.com/office/drawing/2014/main" id="{093991D9-103D-4F57-91A4-5B0123A875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9000" y="2362200"/>
              <a:ext cx="182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9579" name="Line 25">
              <a:extLst>
                <a:ext uri="{FF2B5EF4-FFF2-40B4-BE49-F238E27FC236}">
                  <a16:creationId xmlns:a16="http://schemas.microsoft.com/office/drawing/2014/main" id="{1FB97AF5-5142-481A-8030-524CD66918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9000" y="2971800"/>
              <a:ext cx="182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9580" name="Line 26">
              <a:extLst>
                <a:ext uri="{FF2B5EF4-FFF2-40B4-BE49-F238E27FC236}">
                  <a16:creationId xmlns:a16="http://schemas.microsoft.com/office/drawing/2014/main" id="{AD75F3FC-5016-4D64-AB0C-EFD4692B78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9000" y="3429000"/>
              <a:ext cx="182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11295BC-5678-4736-AB14-6ECA3B1FB4D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30480" y="1069920"/>
              <a:ext cx="4085640" cy="478188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11295BC-5678-4736-AB14-6ECA3B1FB4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1120" y="1060560"/>
                <a:ext cx="4104360" cy="48006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8C2961CF-F52F-4DBA-BD07-56C9D2220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834"/>
    </mc:Choice>
    <mc:Fallback>
      <p:transition spd="slow" advTm="172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B3325C4A-8B23-4DB1-BFDC-D5DA1E0CAB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控制流语句的翻译</a:t>
            </a:r>
          </a:p>
        </p:txBody>
      </p:sp>
      <p:sp>
        <p:nvSpPr>
          <p:cNvPr id="144387" name="Rectangle 3">
            <a:extLst>
              <a:ext uri="{FF2B5EF4-FFF2-40B4-BE49-F238E27FC236}">
                <a16:creationId xmlns:a16="http://schemas.microsoft.com/office/drawing/2014/main" id="{4AB43EB0-E204-456E-866D-13D13A1641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733800"/>
            <a:ext cx="7772400" cy="2286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i="1"/>
              <a:t>stmt</a:t>
            </a:r>
            <a:r>
              <a:rPr kumimoji="0" lang="en-US" altLang="zh-CN" sz="2400" b="1" i="1"/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 while</a:t>
            </a:r>
            <a:r>
              <a:rPr kumimoji="0" lang="en-US" altLang="zh-CN" sz="2400">
                <a:sym typeface="Symbol" panose="05050102010706020507" pitchFamily="18" charset="2"/>
              </a:rPr>
              <a:t> (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) </a:t>
            </a:r>
            <a:r>
              <a:rPr kumimoji="0" lang="en-US" altLang="zh-CN" sz="2400" i="1">
                <a:sym typeface="Symbol" panose="05050102010706020507" pitchFamily="18" charset="2"/>
              </a:rPr>
              <a:t>stmt</a:t>
            </a:r>
            <a:r>
              <a:rPr kumimoji="0" lang="en-US" altLang="zh-CN" sz="2400" i="1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sym typeface="Symbol" panose="05050102010706020507" pitchFamily="18" charset="2"/>
              </a:rPr>
              <a:t> {  </a:t>
            </a:r>
            <a:br>
              <a:rPr kumimoji="0" lang="en-US" altLang="zh-CN" sz="2400">
                <a:sym typeface="Symbol" panose="05050102010706020507" pitchFamily="18" charset="2"/>
              </a:rPr>
            </a:br>
            <a:r>
              <a:rPr kumimoji="0" lang="en-US" altLang="zh-CN" sz="2400">
                <a:sym typeface="Symbol" panose="05050102010706020507" pitchFamily="18" charset="2"/>
              </a:rPr>
              <a:t>	</a:t>
            </a:r>
            <a:r>
              <a:rPr kumimoji="0" lang="en-US" altLang="zh-CN" sz="2400" i="1">
                <a:sym typeface="Symbol" panose="05050102010706020507" pitchFamily="18" charset="2"/>
              </a:rPr>
              <a:t>test </a:t>
            </a:r>
            <a:r>
              <a:rPr kumimoji="0" lang="en-US" altLang="zh-CN" sz="2400">
                <a:sym typeface="Symbol" panose="05050102010706020507" pitchFamily="18" charset="2"/>
              </a:rPr>
              <a:t>= </a:t>
            </a:r>
            <a:r>
              <a:rPr kumimoji="0" lang="en-US" altLang="zh-CN" sz="2400" i="1">
                <a:sym typeface="Symbol" panose="05050102010706020507" pitchFamily="18" charset="2"/>
              </a:rPr>
              <a:t>newlabel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  <a:r>
              <a:rPr kumimoji="0" lang="en-US" altLang="zh-CN" sz="2400" i="1">
                <a:sym typeface="Symbol" panose="05050102010706020507" pitchFamily="18" charset="2"/>
              </a:rPr>
              <a:t> out </a:t>
            </a:r>
            <a:r>
              <a:rPr kumimoji="0" lang="en-US" altLang="zh-CN" sz="2400">
                <a:sym typeface="Symbol" panose="05050102010706020507" pitchFamily="18" charset="2"/>
              </a:rPr>
              <a:t>=</a:t>
            </a:r>
            <a:r>
              <a:rPr kumimoji="0" lang="en-US" altLang="zh-CN" sz="2400" i="1">
                <a:sym typeface="Symbol" panose="05050102010706020507" pitchFamily="18" charset="2"/>
              </a:rPr>
              <a:t> newlabel;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	stmt.code </a:t>
            </a:r>
            <a:r>
              <a:rPr kumimoji="0" lang="en-US" altLang="zh-CN" sz="2400">
                <a:sym typeface="Symbol" panose="05050102010706020507" pitchFamily="18" charset="2"/>
              </a:rPr>
              <a:t>:=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test || </a:t>
            </a:r>
            <a:r>
              <a:rPr kumimoji="0" lang="en-US" altLang="zh-CN" sz="2400" i="1">
                <a:sym typeface="Symbol" panose="05050102010706020507" pitchFamily="18" charset="2"/>
              </a:rPr>
              <a:t>expr.code || </a:t>
            </a:r>
            <a:r>
              <a:rPr kumimoji="0" lang="en-US" altLang="zh-CN" sz="2400">
                <a:sym typeface="Symbol" panose="05050102010706020507" pitchFamily="18" charset="2"/>
              </a:rPr>
              <a:t>‘</a:t>
            </a:r>
            <a:r>
              <a:rPr kumimoji="0" lang="en-US" altLang="zh-CN" sz="2400">
                <a:latin typeface="Tahoma" panose="020B0604030504040204" pitchFamily="34" charset="0"/>
                <a:sym typeface="Symbol" panose="05050102010706020507" pitchFamily="18" charset="2"/>
              </a:rPr>
              <a:t>jz</a:t>
            </a:r>
            <a:r>
              <a:rPr kumimoji="0" lang="en-US" altLang="zh-CN" sz="2400">
                <a:sym typeface="Symbol" panose="05050102010706020507" pitchFamily="18" charset="2"/>
              </a:rPr>
              <a:t>’</a:t>
            </a:r>
            <a:r>
              <a:rPr kumimoji="0" lang="en-US" altLang="zh-CN" sz="2400" i="1">
                <a:sym typeface="Symbol" panose="05050102010706020507" pitchFamily="18" charset="2"/>
              </a:rPr>
              <a:t> out || 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		stmt</a:t>
            </a:r>
            <a:r>
              <a:rPr kumimoji="0" lang="en-US" altLang="zh-CN" sz="2400" i="1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.code || </a:t>
            </a:r>
            <a:r>
              <a:rPr kumimoji="0" lang="en-US" altLang="zh-CN" sz="2400">
                <a:sym typeface="Symbol" panose="05050102010706020507" pitchFamily="18" charset="2"/>
              </a:rPr>
              <a:t>‘</a:t>
            </a:r>
            <a:r>
              <a:rPr kumimoji="0" lang="en-US" altLang="zh-CN" sz="2400">
                <a:latin typeface="Tahoma" panose="020B0604030504040204" pitchFamily="34" charset="0"/>
                <a:sym typeface="Symbol" panose="05050102010706020507" pitchFamily="18" charset="2"/>
              </a:rPr>
              <a:t>jmp</a:t>
            </a:r>
            <a:r>
              <a:rPr kumimoji="0" lang="en-US" altLang="zh-CN" sz="2400">
                <a:sym typeface="Symbol" panose="05050102010706020507" pitchFamily="18" charset="2"/>
              </a:rPr>
              <a:t>’ </a:t>
            </a:r>
            <a:r>
              <a:rPr kumimoji="0" lang="en-US" altLang="zh-CN" sz="2400" i="1">
                <a:sym typeface="Symbol" panose="05050102010706020507" pitchFamily="18" charset="2"/>
              </a:rPr>
              <a:t>test</a:t>
            </a:r>
            <a:r>
              <a:rPr kumimoji="0" lang="en-US" altLang="zh-CN" sz="2400">
                <a:sym typeface="Symbol" panose="05050102010706020507" pitchFamily="18" charset="2"/>
              </a:rPr>
              <a:t> || </a:t>
            </a:r>
            <a:r>
              <a:rPr kumimoji="0" lang="en-US" altLang="zh-CN" sz="2400" i="1">
                <a:sym typeface="Symbol" panose="05050102010706020507" pitchFamily="18" charset="2"/>
              </a:rPr>
              <a:t>out </a:t>
            </a:r>
            <a:r>
              <a:rPr kumimoji="0" lang="en-US" altLang="zh-CN" sz="2400">
                <a:sym typeface="Symbol" panose="05050102010706020507" pitchFamily="18" charset="2"/>
              </a:rPr>
              <a:t>}</a:t>
            </a:r>
          </a:p>
        </p:txBody>
      </p:sp>
      <p:sp>
        <p:nvSpPr>
          <p:cNvPr id="110596" name="Text Box 14">
            <a:extLst>
              <a:ext uri="{FF2B5EF4-FFF2-40B4-BE49-F238E27FC236}">
                <a16:creationId xmlns:a16="http://schemas.microsoft.com/office/drawing/2014/main" id="{35265A0F-5A36-4DEC-A418-3EB89E30B4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1203325"/>
            <a:ext cx="2362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ea typeface="宋体" panose="02010600030101010101" pitchFamily="2" charset="-122"/>
              </a:rPr>
              <a:t>WHILE (expr) stmt</a:t>
            </a:r>
          </a:p>
        </p:txBody>
      </p:sp>
      <p:grpSp>
        <p:nvGrpSpPr>
          <p:cNvPr id="110597" name="Group 26">
            <a:extLst>
              <a:ext uri="{FF2B5EF4-FFF2-40B4-BE49-F238E27FC236}">
                <a16:creationId xmlns:a16="http://schemas.microsoft.com/office/drawing/2014/main" id="{5AB226D3-B3C3-4257-A8C8-06CCC886B181}"/>
              </a:ext>
            </a:extLst>
          </p:cNvPr>
          <p:cNvGrpSpPr>
            <a:grpSpLocks/>
          </p:cNvGrpSpPr>
          <p:nvPr/>
        </p:nvGrpSpPr>
        <p:grpSpPr bwMode="auto">
          <a:xfrm>
            <a:off x="3276600" y="1584325"/>
            <a:ext cx="1981200" cy="2166938"/>
            <a:chOff x="2064" y="998"/>
            <a:chExt cx="1248" cy="1821"/>
          </a:xfrm>
        </p:grpSpPr>
        <p:sp>
          <p:nvSpPr>
            <p:cNvPr id="110598" name="Rectangle 13">
              <a:extLst>
                <a:ext uri="{FF2B5EF4-FFF2-40B4-BE49-F238E27FC236}">
                  <a16:creationId xmlns:a16="http://schemas.microsoft.com/office/drawing/2014/main" id="{99831A7B-3678-4339-BBC7-6ABAD285A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998"/>
              <a:ext cx="1248" cy="172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10599" name="Text Box 15">
              <a:extLst>
                <a:ext uri="{FF2B5EF4-FFF2-40B4-BE49-F238E27FC236}">
                  <a16:creationId xmlns:a16="http://schemas.microsoft.com/office/drawing/2014/main" id="{73F10C39-9A59-4E26-8155-8A3C950294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998"/>
              <a:ext cx="1248" cy="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L1:</a:t>
              </a:r>
            </a:p>
          </p:txBody>
        </p:sp>
        <p:sp>
          <p:nvSpPr>
            <p:cNvPr id="110600" name="Text Box 16">
              <a:extLst>
                <a:ext uri="{FF2B5EF4-FFF2-40B4-BE49-F238E27FC236}">
                  <a16:creationId xmlns:a16="http://schemas.microsoft.com/office/drawing/2014/main" id="{87587B85-7276-4765-9FE4-F730542B36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1286"/>
              <a:ext cx="1248" cy="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code for expr</a:t>
              </a:r>
            </a:p>
          </p:txBody>
        </p:sp>
        <p:sp>
          <p:nvSpPr>
            <p:cNvPr id="110601" name="Text Box 17">
              <a:extLst>
                <a:ext uri="{FF2B5EF4-FFF2-40B4-BE49-F238E27FC236}">
                  <a16:creationId xmlns:a16="http://schemas.microsoft.com/office/drawing/2014/main" id="{98A063FC-7E05-40FA-85DE-1FD414009C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1574"/>
              <a:ext cx="1248" cy="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jz out</a:t>
              </a:r>
            </a:p>
          </p:txBody>
        </p:sp>
        <p:sp>
          <p:nvSpPr>
            <p:cNvPr id="110602" name="Text Box 18">
              <a:extLst>
                <a:ext uri="{FF2B5EF4-FFF2-40B4-BE49-F238E27FC236}">
                  <a16:creationId xmlns:a16="http://schemas.microsoft.com/office/drawing/2014/main" id="{FFABBFC0-B5BA-43DA-BBD6-0EB089D811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1911"/>
              <a:ext cx="1248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code for stmt</a:t>
              </a:r>
            </a:p>
          </p:txBody>
        </p:sp>
        <p:sp>
          <p:nvSpPr>
            <p:cNvPr id="110603" name="Text Box 19">
              <a:extLst>
                <a:ext uri="{FF2B5EF4-FFF2-40B4-BE49-F238E27FC236}">
                  <a16:creationId xmlns:a16="http://schemas.microsoft.com/office/drawing/2014/main" id="{87D3FA56-01AF-4B76-B0FC-F0E1B78ACB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2199"/>
              <a:ext cx="1248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jmp L1</a:t>
              </a:r>
            </a:p>
          </p:txBody>
        </p:sp>
        <p:sp>
          <p:nvSpPr>
            <p:cNvPr id="110604" name="Text Box 20">
              <a:extLst>
                <a:ext uri="{FF2B5EF4-FFF2-40B4-BE49-F238E27FC236}">
                  <a16:creationId xmlns:a16="http://schemas.microsoft.com/office/drawing/2014/main" id="{042A3155-2E40-4622-8099-140DF385EC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2485"/>
              <a:ext cx="1248" cy="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ea typeface="宋体" panose="02010600030101010101" pitchFamily="2" charset="-122"/>
                </a:rPr>
                <a:t>out</a:t>
              </a:r>
            </a:p>
          </p:txBody>
        </p:sp>
        <p:sp>
          <p:nvSpPr>
            <p:cNvPr id="110605" name="Line 21">
              <a:extLst>
                <a:ext uri="{FF2B5EF4-FFF2-40B4-BE49-F238E27FC236}">
                  <a16:creationId xmlns:a16="http://schemas.microsoft.com/office/drawing/2014/main" id="{28A6BCC9-B660-4A86-9630-26E1BA7D45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1238"/>
              <a:ext cx="12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0606" name="Line 22">
              <a:extLst>
                <a:ext uri="{FF2B5EF4-FFF2-40B4-BE49-F238E27FC236}">
                  <a16:creationId xmlns:a16="http://schemas.microsoft.com/office/drawing/2014/main" id="{B1B3AB9F-9770-400D-BD58-C697E5A459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1574"/>
              <a:ext cx="12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0607" name="Line 23">
              <a:extLst>
                <a:ext uri="{FF2B5EF4-FFF2-40B4-BE49-F238E27FC236}">
                  <a16:creationId xmlns:a16="http://schemas.microsoft.com/office/drawing/2014/main" id="{24B2637E-D1B6-479A-9805-685C13502A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1862"/>
              <a:ext cx="12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0608" name="Line 24">
              <a:extLst>
                <a:ext uri="{FF2B5EF4-FFF2-40B4-BE49-F238E27FC236}">
                  <a16:creationId xmlns:a16="http://schemas.microsoft.com/office/drawing/2014/main" id="{C956C463-396F-49B6-8F23-B1F0405151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2198"/>
              <a:ext cx="12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0609" name="Line 25">
              <a:extLst>
                <a:ext uri="{FF2B5EF4-FFF2-40B4-BE49-F238E27FC236}">
                  <a16:creationId xmlns:a16="http://schemas.microsoft.com/office/drawing/2014/main" id="{1711654A-1D1B-46F6-811F-17309475E1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2486"/>
              <a:ext cx="12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49D1D1D-C760-47FD-A482-8D23E04877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85920" y="1073160"/>
              <a:ext cx="4626360" cy="43016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49D1D1D-C760-47FD-A482-8D23E04877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76560" y="1063800"/>
                <a:ext cx="4645080" cy="4320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31B9601-F56C-46B5-B8DD-6067560361D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156"/>
    </mc:Choice>
    <mc:Fallback>
      <p:transition spd="slow" advTm="203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4387" grpId="0" build="p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7C586315-7F30-4C0F-9B01-F88BCA63F5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2.8.7  </a:t>
            </a:r>
            <a:r>
              <a:rPr lang="zh-CN" altLang="en-US"/>
              <a:t>翻译模式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589EFFC2-4323-4848-917B-699FFB366C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i="1" dirty="0" err="1"/>
              <a:t>stmt</a:t>
            </a:r>
            <a:r>
              <a:rPr kumimoji="0" lang="en-US" altLang="zh-CN" sz="2400" b="1" i="1" dirty="0"/>
              <a:t> </a:t>
            </a:r>
            <a:r>
              <a:rPr kumimoji="0" lang="en-US" altLang="zh-CN" sz="2400" b="1" dirty="0">
                <a:sym typeface="Symbol" panose="05050102010706020507" pitchFamily="18" charset="2"/>
              </a:rPr>
              <a:t> if</a:t>
            </a:r>
            <a:br>
              <a:rPr kumimoji="0" lang="en-US" altLang="zh-CN" sz="2400" b="1" dirty="0">
                <a:sym typeface="Symbol" panose="05050102010706020507" pitchFamily="18" charset="2"/>
              </a:rPr>
            </a:br>
            <a:r>
              <a:rPr kumimoji="0" lang="en-US" altLang="zh-CN" sz="2400" b="1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i="1" dirty="0">
                <a:sym typeface="Symbol" panose="05050102010706020507" pitchFamily="18" charset="2"/>
              </a:rPr>
              <a:t>expr</a:t>
            </a:r>
            <a:r>
              <a:rPr kumimoji="0" lang="en-US" altLang="zh-CN" sz="2400" dirty="0">
                <a:sym typeface="Symbol" panose="05050102010706020507" pitchFamily="18" charset="2"/>
              </a:rPr>
              <a:t> {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 </a:t>
            </a:r>
            <a:r>
              <a:rPr kumimoji="0" lang="en-US" altLang="zh-CN" sz="2400" dirty="0">
                <a:sym typeface="Symbol" panose="05050102010706020507" pitchFamily="18" charset="2"/>
              </a:rPr>
              <a:t>:=</a:t>
            </a:r>
            <a:r>
              <a:rPr kumimoji="0" lang="en-US" altLang="zh-CN" sz="2400" i="1" dirty="0">
                <a:sym typeface="Symbol" panose="05050102010706020507" pitchFamily="18" charset="2"/>
              </a:rPr>
              <a:t> </a:t>
            </a:r>
            <a:r>
              <a:rPr kumimoji="0" lang="en-US" altLang="zh-CN" sz="2400" i="1" dirty="0" err="1">
                <a:sym typeface="Symbol" panose="05050102010706020507" pitchFamily="18" charset="2"/>
              </a:rPr>
              <a:t>newlabel</a:t>
            </a:r>
            <a:r>
              <a:rPr kumimoji="0" lang="en-US" altLang="zh-CN" sz="2400" i="1" dirty="0">
                <a:sym typeface="Symbol" panose="05050102010706020507" pitchFamily="18" charset="2"/>
              </a:rPr>
              <a:t>; print</a:t>
            </a:r>
            <a:r>
              <a:rPr kumimoji="0" lang="en-US" altLang="zh-CN" sz="2400" dirty="0">
                <a:sym typeface="Symbol" panose="05050102010706020507" pitchFamily="18" charset="2"/>
              </a:rPr>
              <a:t>(‘</a:t>
            </a:r>
            <a:r>
              <a:rPr kumimoji="0" lang="en-US" altLang="zh-CN" sz="2400" dirty="0" err="1">
                <a:latin typeface="Tahoma" panose="020B0604030504040204" pitchFamily="34" charset="0"/>
                <a:sym typeface="Symbol" panose="05050102010706020507" pitchFamily="18" charset="2"/>
              </a:rPr>
              <a:t>jz</a:t>
            </a:r>
            <a:r>
              <a:rPr kumimoji="0" lang="en-US" altLang="zh-CN" sz="2400" dirty="0">
                <a:sym typeface="Symbol" panose="05050102010706020507" pitchFamily="18" charset="2"/>
              </a:rPr>
              <a:t>’, 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</a:t>
            </a:r>
            <a:r>
              <a:rPr kumimoji="0" lang="en-US" altLang="zh-CN" sz="2400" dirty="0">
                <a:sym typeface="Symbol" panose="05050102010706020507" pitchFamily="18" charset="2"/>
              </a:rPr>
              <a:t>);}</a:t>
            </a:r>
            <a:br>
              <a:rPr kumimoji="0" lang="en-US" altLang="zh-CN" sz="2400" i="1" dirty="0">
                <a:sym typeface="Symbol" panose="05050102010706020507" pitchFamily="18" charset="2"/>
              </a:rPr>
            </a:br>
            <a:r>
              <a:rPr kumimoji="0" lang="en-US" altLang="zh-CN" sz="2400" i="1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b="1" dirty="0">
                <a:sym typeface="Symbol" panose="05050102010706020507" pitchFamily="18" charset="2"/>
              </a:rPr>
              <a:t>then</a:t>
            </a:r>
            <a:br>
              <a:rPr kumimoji="0" lang="en-US" altLang="zh-CN" sz="2400" dirty="0">
                <a:sym typeface="Symbol" panose="05050102010706020507" pitchFamily="18" charset="2"/>
              </a:rPr>
            </a:br>
            <a:r>
              <a:rPr kumimoji="0" lang="en-US" altLang="zh-CN" sz="2400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i="1" dirty="0">
                <a:sym typeface="Symbol" panose="05050102010706020507" pitchFamily="18" charset="2"/>
              </a:rPr>
              <a:t>stmt</a:t>
            </a:r>
            <a:r>
              <a:rPr kumimoji="0" lang="en-US" altLang="zh-CN" sz="2400" i="1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400" i="1" dirty="0">
                <a:sym typeface="Symbol" panose="05050102010706020507" pitchFamily="18" charset="2"/>
              </a:rPr>
              <a:t> </a:t>
            </a:r>
            <a:r>
              <a:rPr kumimoji="0" lang="en-US" altLang="zh-CN" sz="2400" dirty="0">
                <a:sym typeface="Symbol" panose="05050102010706020507" pitchFamily="18" charset="2"/>
              </a:rPr>
              <a:t>{ </a:t>
            </a:r>
            <a:r>
              <a:rPr kumimoji="0" lang="en-US" altLang="zh-CN" sz="24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400" dirty="0">
                <a:sym typeface="Symbol" panose="05050102010706020507" pitchFamily="18" charset="2"/>
              </a:rPr>
              <a:t>(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</a:t>
            </a:r>
            <a:r>
              <a:rPr kumimoji="0" lang="en-US" altLang="zh-CN" sz="2400" dirty="0">
                <a:sym typeface="Symbol" panose="05050102010706020507" pitchFamily="18" charset="2"/>
              </a:rPr>
              <a:t>); }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kumimoji="0" lang="en-US" altLang="zh-CN" sz="2400" dirty="0"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i="1" dirty="0" err="1"/>
              <a:t>stmt</a:t>
            </a:r>
            <a:r>
              <a:rPr kumimoji="0" lang="en-US" altLang="zh-CN" sz="2400" b="1" i="1" dirty="0"/>
              <a:t> </a:t>
            </a:r>
            <a:r>
              <a:rPr kumimoji="0" lang="en-US" altLang="zh-CN" sz="2400" b="1" dirty="0">
                <a:sym typeface="Symbol" panose="05050102010706020507" pitchFamily="18" charset="2"/>
              </a:rPr>
              <a:t> while </a:t>
            </a:r>
            <a:r>
              <a:rPr kumimoji="0" lang="en-US" altLang="zh-CN" sz="2400" dirty="0">
                <a:sym typeface="Symbol" panose="05050102010706020507" pitchFamily="18" charset="2"/>
              </a:rPr>
              <a:t>{</a:t>
            </a:r>
            <a:r>
              <a:rPr kumimoji="0" lang="en-US" altLang="zh-CN" sz="2400" i="1" dirty="0">
                <a:sym typeface="Symbol" panose="05050102010706020507" pitchFamily="18" charset="2"/>
              </a:rPr>
              <a:t>test </a:t>
            </a:r>
            <a:r>
              <a:rPr kumimoji="0" lang="en-US" altLang="zh-CN" sz="2400" dirty="0">
                <a:sym typeface="Symbol" panose="05050102010706020507" pitchFamily="18" charset="2"/>
              </a:rPr>
              <a:t>:=</a:t>
            </a:r>
            <a:r>
              <a:rPr kumimoji="0" lang="en-US" altLang="zh-CN" sz="2400" i="1" dirty="0">
                <a:sym typeface="Symbol" panose="05050102010706020507" pitchFamily="18" charset="2"/>
              </a:rPr>
              <a:t> </a:t>
            </a:r>
            <a:r>
              <a:rPr kumimoji="0" lang="en-US" altLang="zh-CN" sz="2400" i="1" dirty="0" err="1">
                <a:sym typeface="Symbol" panose="05050102010706020507" pitchFamily="18" charset="2"/>
              </a:rPr>
              <a:t>newlabel</a:t>
            </a:r>
            <a:r>
              <a:rPr kumimoji="0" lang="en-US" altLang="zh-CN" sz="2400" i="1" dirty="0">
                <a:sym typeface="Symbol" panose="05050102010706020507" pitchFamily="18" charset="2"/>
              </a:rPr>
              <a:t>; print</a:t>
            </a:r>
            <a:r>
              <a:rPr kumimoji="0" lang="en-US" altLang="zh-CN" sz="2400" dirty="0">
                <a:sym typeface="Symbol" panose="05050102010706020507" pitchFamily="18" charset="2"/>
              </a:rPr>
              <a:t>(</a:t>
            </a:r>
            <a:r>
              <a:rPr kumimoji="0" lang="en-US" altLang="zh-CN" sz="2400" i="1" dirty="0">
                <a:sym typeface="Symbol" panose="05050102010706020507" pitchFamily="18" charset="2"/>
              </a:rPr>
              <a:t>test</a:t>
            </a:r>
            <a:r>
              <a:rPr kumimoji="0" lang="en-US" altLang="zh-CN" sz="2400" dirty="0">
                <a:sym typeface="Symbol" panose="05050102010706020507" pitchFamily="18" charset="2"/>
              </a:rPr>
              <a:t>);}</a:t>
            </a:r>
            <a:r>
              <a:rPr kumimoji="0" lang="en-US" altLang="zh-CN" sz="2400" b="1" dirty="0">
                <a:sym typeface="Symbol" panose="05050102010706020507" pitchFamily="18" charset="2"/>
              </a:rPr>
              <a:t> </a:t>
            </a:r>
            <a:br>
              <a:rPr kumimoji="0" lang="en-US" altLang="zh-CN" sz="2400" b="1" dirty="0">
                <a:sym typeface="Symbol" panose="05050102010706020507" pitchFamily="18" charset="2"/>
              </a:rPr>
            </a:br>
            <a:r>
              <a:rPr kumimoji="0" lang="en-US" altLang="zh-CN" sz="2400" b="1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i="1" dirty="0">
                <a:sym typeface="Symbol" panose="05050102010706020507" pitchFamily="18" charset="2"/>
              </a:rPr>
              <a:t>expr </a:t>
            </a:r>
            <a:r>
              <a:rPr kumimoji="0" lang="en-US" altLang="zh-CN" sz="2400" dirty="0">
                <a:sym typeface="Symbol" panose="05050102010706020507" pitchFamily="18" charset="2"/>
              </a:rPr>
              <a:t>{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 </a:t>
            </a:r>
            <a:r>
              <a:rPr kumimoji="0" lang="en-US" altLang="zh-CN" sz="2400" dirty="0">
                <a:sym typeface="Symbol" panose="05050102010706020507" pitchFamily="18" charset="2"/>
              </a:rPr>
              <a:t>:=</a:t>
            </a:r>
            <a:r>
              <a:rPr kumimoji="0" lang="en-US" altLang="zh-CN" sz="2400" i="1" dirty="0">
                <a:sym typeface="Symbol" panose="05050102010706020507" pitchFamily="18" charset="2"/>
              </a:rPr>
              <a:t> </a:t>
            </a:r>
            <a:r>
              <a:rPr kumimoji="0" lang="en-US" altLang="zh-CN" sz="2400" i="1" dirty="0" err="1">
                <a:sym typeface="Symbol" panose="05050102010706020507" pitchFamily="18" charset="2"/>
              </a:rPr>
              <a:t>newlabel</a:t>
            </a:r>
            <a:r>
              <a:rPr kumimoji="0" lang="en-US" altLang="zh-CN" sz="2400" i="1" dirty="0">
                <a:sym typeface="Symbol" panose="05050102010706020507" pitchFamily="18" charset="2"/>
              </a:rPr>
              <a:t>; print</a:t>
            </a:r>
            <a:r>
              <a:rPr kumimoji="0" lang="en-US" altLang="zh-CN" sz="2400" dirty="0">
                <a:sym typeface="Symbol" panose="05050102010706020507" pitchFamily="18" charset="2"/>
              </a:rPr>
              <a:t>(‘</a:t>
            </a:r>
            <a:r>
              <a:rPr kumimoji="0" lang="en-US" altLang="zh-CN" sz="2400" dirty="0" err="1">
                <a:latin typeface="Tahoma" panose="020B0604030504040204" pitchFamily="34" charset="0"/>
                <a:sym typeface="Symbol" panose="05050102010706020507" pitchFamily="18" charset="2"/>
              </a:rPr>
              <a:t>jz</a:t>
            </a:r>
            <a:r>
              <a:rPr kumimoji="0" lang="en-US" altLang="zh-CN" sz="2400" dirty="0">
                <a:sym typeface="Symbol" panose="05050102010706020507" pitchFamily="18" charset="2"/>
              </a:rPr>
              <a:t>’, 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</a:t>
            </a:r>
            <a:r>
              <a:rPr kumimoji="0" lang="en-US" altLang="zh-CN" sz="2400" dirty="0">
                <a:sym typeface="Symbol" panose="05050102010706020507" pitchFamily="18" charset="2"/>
              </a:rPr>
              <a:t>);} </a:t>
            </a:r>
            <a:br>
              <a:rPr kumimoji="0" lang="en-US" altLang="zh-CN" sz="2400" i="1" dirty="0">
                <a:sym typeface="Symbol" panose="05050102010706020507" pitchFamily="18" charset="2"/>
              </a:rPr>
            </a:br>
            <a:r>
              <a:rPr kumimoji="0" lang="en-US" altLang="zh-CN" sz="2400" i="1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b="1" dirty="0">
                <a:sym typeface="Symbol" panose="05050102010706020507" pitchFamily="18" charset="2"/>
              </a:rPr>
              <a:t>then</a:t>
            </a:r>
            <a:br>
              <a:rPr kumimoji="0" lang="en-US" altLang="zh-CN" sz="2400" dirty="0">
                <a:sym typeface="Symbol" panose="05050102010706020507" pitchFamily="18" charset="2"/>
              </a:rPr>
            </a:br>
            <a:r>
              <a:rPr kumimoji="0" lang="en-US" altLang="zh-CN" sz="2400" dirty="0">
                <a:sym typeface="Symbol" panose="05050102010706020507" pitchFamily="18" charset="2"/>
              </a:rPr>
              <a:t>         </a:t>
            </a:r>
            <a:r>
              <a:rPr kumimoji="0" lang="en-US" altLang="zh-CN" sz="2400" i="1" dirty="0">
                <a:sym typeface="Symbol" panose="05050102010706020507" pitchFamily="18" charset="2"/>
              </a:rPr>
              <a:t>stmt</a:t>
            </a:r>
            <a:r>
              <a:rPr kumimoji="0" lang="en-US" altLang="zh-CN" sz="2400" i="1" baseline="-25000" dirty="0">
                <a:sym typeface="Symbol" panose="05050102010706020507" pitchFamily="18" charset="2"/>
              </a:rPr>
              <a:t>1</a:t>
            </a:r>
            <a:r>
              <a:rPr kumimoji="0" lang="en-US" altLang="zh-CN" sz="2400" i="1" dirty="0">
                <a:sym typeface="Symbol" panose="05050102010706020507" pitchFamily="18" charset="2"/>
              </a:rPr>
              <a:t> </a:t>
            </a:r>
            <a:r>
              <a:rPr kumimoji="0" lang="en-US" altLang="zh-CN" sz="2400" dirty="0">
                <a:sym typeface="Symbol" panose="05050102010706020507" pitchFamily="18" charset="2"/>
              </a:rPr>
              <a:t>{ </a:t>
            </a:r>
            <a:r>
              <a:rPr kumimoji="0" lang="en-US" altLang="zh-CN" sz="24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400" dirty="0">
                <a:sym typeface="Symbol" panose="05050102010706020507" pitchFamily="18" charset="2"/>
              </a:rPr>
              <a:t>(‘</a:t>
            </a:r>
            <a:r>
              <a:rPr kumimoji="0" lang="en-US" altLang="zh-CN" sz="2400" dirty="0" err="1">
                <a:latin typeface="Tahoma" panose="020B0604030504040204" pitchFamily="34" charset="0"/>
                <a:sym typeface="Symbol" panose="05050102010706020507" pitchFamily="18" charset="2"/>
              </a:rPr>
              <a:t>jmp</a:t>
            </a:r>
            <a:r>
              <a:rPr kumimoji="0" lang="en-US" altLang="zh-CN" sz="2400" dirty="0">
                <a:sym typeface="Symbol" panose="05050102010706020507" pitchFamily="18" charset="2"/>
              </a:rPr>
              <a:t>’, </a:t>
            </a:r>
            <a:r>
              <a:rPr kumimoji="0" lang="en-US" altLang="zh-CN" sz="2400" i="1" dirty="0">
                <a:sym typeface="Symbol" panose="05050102010706020507" pitchFamily="18" charset="2"/>
              </a:rPr>
              <a:t>test</a:t>
            </a:r>
            <a:r>
              <a:rPr kumimoji="0" lang="en-US" altLang="zh-CN" sz="2400" dirty="0">
                <a:sym typeface="Symbol" panose="05050102010706020507" pitchFamily="18" charset="2"/>
              </a:rPr>
              <a:t>); </a:t>
            </a:r>
            <a:r>
              <a:rPr kumimoji="0" lang="en-US" altLang="zh-CN" sz="24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400" dirty="0">
                <a:sym typeface="Symbol" panose="05050102010706020507" pitchFamily="18" charset="2"/>
              </a:rPr>
              <a:t>(</a:t>
            </a:r>
            <a:r>
              <a:rPr kumimoji="0" lang="en-US" altLang="zh-CN" sz="2400" i="1" dirty="0">
                <a:sym typeface="Symbol" panose="05050102010706020507" pitchFamily="18" charset="2"/>
              </a:rPr>
              <a:t>out</a:t>
            </a:r>
            <a:r>
              <a:rPr kumimoji="0" lang="en-US" altLang="zh-CN" sz="2400" dirty="0">
                <a:sym typeface="Symbol" panose="05050102010706020507" pitchFamily="18" charset="2"/>
              </a:rPr>
              <a:t>);}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1B0AEF1-A581-420A-80B4-ADE89C38931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3520" y="113040"/>
              <a:ext cx="7621920" cy="53499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1B0AEF1-A581-420A-80B4-ADE89C3893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4160" y="103680"/>
                <a:ext cx="7640640" cy="5368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58BA6AA-287C-44DC-B066-92A2C456D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894"/>
    </mc:Choice>
    <mc:Fallback>
      <p:transition spd="slow" advTm="313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3FA4399D-D989-47F1-874B-049FB885F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stmt</a:t>
            </a:r>
            <a:r>
              <a:rPr lang="zh-CN" altLang="en-US"/>
              <a:t>分析函数</a:t>
            </a:r>
          </a:p>
        </p:txBody>
      </p:sp>
      <p:sp>
        <p:nvSpPr>
          <p:cNvPr id="112643" name="Rectangle 4">
            <a:extLst>
              <a:ext uri="{FF2B5EF4-FFF2-40B4-BE49-F238E27FC236}">
                <a16:creationId xmlns:a16="http://schemas.microsoft.com/office/drawing/2014/main" id="{015A42B6-6DD8-49BA-BE44-0C66EE273C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 dirty="0"/>
              <a:t>void</a:t>
            </a:r>
            <a:r>
              <a:rPr kumimoji="0" lang="en-US" altLang="zh-CN" sz="2000" dirty="0"/>
              <a:t> </a:t>
            </a:r>
            <a:r>
              <a:rPr kumimoji="0" lang="en-US" altLang="zh-CN" sz="2000" dirty="0" err="1"/>
              <a:t>stmt</a:t>
            </a:r>
            <a:r>
              <a:rPr kumimoji="0" lang="en-US" altLang="zh-CN" sz="2000" dirty="0"/>
              <a:t>()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{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</a:t>
            </a:r>
            <a:r>
              <a:rPr kumimoji="0" lang="en-US" altLang="zh-CN" sz="2000" b="1" dirty="0"/>
              <a:t>int</a:t>
            </a:r>
            <a:r>
              <a:rPr kumimoji="0" lang="en-US" altLang="zh-CN" sz="2000" dirty="0"/>
              <a:t> test, out;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</a:t>
            </a:r>
            <a:r>
              <a:rPr kumimoji="0" lang="en-US" altLang="zh-CN" sz="2000" b="1" dirty="0"/>
              <a:t>if</a:t>
            </a:r>
            <a:r>
              <a:rPr kumimoji="0" lang="en-US" altLang="zh-CN" sz="2000" dirty="0"/>
              <a:t> (lookahead == id) {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	int left = </a:t>
            </a:r>
            <a:r>
              <a:rPr kumimoji="0" lang="en-US" altLang="zh-CN" sz="2000" dirty="0" err="1"/>
              <a:t>lval</a:t>
            </a:r>
            <a:r>
              <a:rPr kumimoji="0" lang="en-US" altLang="zh-CN" sz="2000" dirty="0"/>
              <a:t>, right;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	match(id); match(‘:=’); right = expr();</a:t>
            </a:r>
          </a:p>
          <a:p>
            <a:pPr marL="342900" lvl="1" indent="-342900">
              <a:lnSpc>
                <a:spcPct val="60000"/>
              </a:lnSpc>
              <a:spcBef>
                <a:spcPct val="50000"/>
              </a:spcBef>
              <a:buClrTx/>
              <a:buSzTx/>
              <a:buFont typeface="Wingdings" panose="05000000000000000000" pitchFamily="2" charset="2"/>
              <a:buNone/>
            </a:pPr>
            <a:r>
              <a:rPr kumimoji="0" lang="en-US" altLang="zh-CN" sz="2000" dirty="0"/>
              <a:t>		</a:t>
            </a:r>
            <a:r>
              <a:rPr kumimoji="0" lang="en-US" altLang="zh-CN" sz="2000" dirty="0">
                <a:solidFill>
                  <a:schemeClr val="tx1"/>
                </a:solidFill>
              </a:rPr>
              <a:t>print(“MOV EAX, ”, right,“\n MOV ”, right, “,EAX”);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}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</a:t>
            </a:r>
            <a:r>
              <a:rPr kumimoji="0" lang="en-US" altLang="zh-CN" sz="2000" b="1" dirty="0"/>
              <a:t>else</a:t>
            </a:r>
            <a:r>
              <a:rPr kumimoji="0" lang="en-US" altLang="zh-CN" sz="2000" dirty="0"/>
              <a:t> </a:t>
            </a:r>
            <a:r>
              <a:rPr kumimoji="0" lang="en-US" altLang="zh-CN" sz="2000" b="1" dirty="0"/>
              <a:t>if</a:t>
            </a:r>
            <a:r>
              <a:rPr kumimoji="0" lang="en-US" altLang="zh-CN" sz="2000" dirty="0"/>
              <a:t> (lookahead == ‘if’) {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	match(‘if’); expr();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	out=</a:t>
            </a:r>
            <a:r>
              <a:rPr kumimoji="0" lang="en-US" altLang="zh-CN" sz="2000" dirty="0" err="1"/>
              <a:t>newlabel</a:t>
            </a:r>
            <a:r>
              <a:rPr kumimoji="0" lang="en-US" altLang="zh-CN" sz="2000" dirty="0"/>
              <a:t>; print(‘</a:t>
            </a:r>
            <a:r>
              <a:rPr kumimoji="0" lang="en-US" altLang="zh-CN" sz="2000" dirty="0" err="1"/>
              <a:t>jz</a:t>
            </a:r>
            <a:r>
              <a:rPr kumimoji="0" lang="en-US" altLang="zh-CN" sz="2000" dirty="0"/>
              <a:t>’, out);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	match(‘then’); </a:t>
            </a:r>
            <a:r>
              <a:rPr kumimoji="0" lang="en-US" altLang="zh-CN" sz="2000" dirty="0" err="1"/>
              <a:t>stmt</a:t>
            </a:r>
            <a:r>
              <a:rPr kumimoji="0" lang="en-US" altLang="zh-CN" sz="2000" dirty="0"/>
              <a:t>(); print(out);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}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	</a:t>
            </a:r>
            <a:r>
              <a:rPr kumimoji="0" lang="en-US" altLang="zh-CN" sz="2000" b="1" dirty="0"/>
              <a:t>else</a:t>
            </a:r>
            <a:r>
              <a:rPr kumimoji="0" lang="en-US" altLang="zh-CN" sz="2000" dirty="0"/>
              <a:t> error();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FAD660F-900A-44C0-AFAC-7F6DCD456ED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66080" y="95400"/>
              <a:ext cx="7557840" cy="53766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FAD660F-900A-44C0-AFAC-7F6DCD456E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6720" y="86040"/>
                <a:ext cx="7576560" cy="5395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D47BDD5-EF0B-4377-A5A3-486B3DE7E6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589"/>
    </mc:Choice>
    <mc:Fallback>
      <p:transition spd="slow" advTm="308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7.1|56.2|81.4|13.5|18.4|15.9|137.7|10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1|5.8|5.1|25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|97.8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7322</TotalTime>
  <Words>537</Words>
  <Application>Microsoft Office PowerPoint</Application>
  <PresentationFormat>全屏显示(4:3)</PresentationFormat>
  <Paragraphs>64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隶书</vt:lpstr>
      <vt:lpstr>宋体</vt:lpstr>
      <vt:lpstr>Symbol</vt:lpstr>
      <vt:lpstr>Tahoma</vt:lpstr>
      <vt:lpstr>Times New Roman</vt:lpstr>
      <vt:lpstr>Wingdings</vt:lpstr>
      <vt:lpstr>Blends</vt:lpstr>
      <vt:lpstr>2.8 代码生成</vt:lpstr>
      <vt:lpstr>表达式的代码生成（续）</vt:lpstr>
      <vt:lpstr>控制流的翻译</vt:lpstr>
      <vt:lpstr>控制流语句的翻译</vt:lpstr>
      <vt:lpstr>2.8.7  翻译模式</vt:lpstr>
      <vt:lpstr>stmt分析函数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817</cp:revision>
  <dcterms:created xsi:type="dcterms:W3CDTF">2003-06-05T11:51:39Z</dcterms:created>
  <dcterms:modified xsi:type="dcterms:W3CDTF">2020-09-26T04:51:21Z</dcterms:modified>
</cp:coreProperties>
</file>

<file path=docProps/thumbnail.jpeg>
</file>